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6" r:id="rId5"/>
    <p:sldId id="257" r:id="rId6"/>
    <p:sldId id="259" r:id="rId7"/>
    <p:sldId id="270" r:id="rId8"/>
    <p:sldId id="258" r:id="rId9"/>
    <p:sldId id="268" r:id="rId10"/>
    <p:sldId id="269" r:id="rId11"/>
    <p:sldId id="260" r:id="rId12"/>
    <p:sldId id="261" r:id="rId13"/>
    <p:sldId id="273" r:id="rId14"/>
    <p:sldId id="275" r:id="rId15"/>
    <p:sldId id="274" r:id="rId16"/>
    <p:sldId id="276" r:id="rId17"/>
    <p:sldId id="278" r:id="rId18"/>
    <p:sldId id="279" r:id="rId19"/>
    <p:sldId id="27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obhan O'Dell" initials="SO" lastIdx="2" clrIdx="0">
    <p:extLst>
      <p:ext uri="{19B8F6BF-5375-455C-9EA6-DF929625EA0E}">
        <p15:presenceInfo xmlns:p15="http://schemas.microsoft.com/office/powerpoint/2012/main" userId="Siobhan O'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3200"/>
    <a:srgbClr val="6B2B00"/>
    <a:srgbClr val="F1A067"/>
    <a:srgbClr val="F19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CAB0A-4CCB-41ED-AAAB-21DBCA896648}" v="290" dt="2020-11-22T23:12:56.711"/>
    <p1510:client id="{1E8805A5-A248-406C-B3B4-D6B97A532531}" v="2668" dt="2020-11-23T05:39:09.078"/>
    <p1510:client id="{33E647BC-C755-4C47-A556-31CDC1925E79}" v="371" dt="2020-11-22T23:45:35.178"/>
    <p1510:client id="{4240EE47-2CF2-4478-B12D-3364B96ADE5B}" v="400" dt="2020-11-22T23:25:28.161"/>
    <p1510:client id="{44D18783-50C4-464B-B1A6-F63BFDF71948}" v="23" dt="2020-11-23T02:02:31.833"/>
    <p1510:client id="{723409B4-1F1F-4D98-8674-6842BB933B34}" v="4" dt="2020-11-23T05:30:46.448"/>
    <p1510:client id="{78E69EA7-8423-972D-DB63-AFB47922F572}" v="778" dt="2020-11-23T05:57:02.834"/>
    <p1510:client id="{8DE7DF31-4E36-414A-B31C-31EB51CE41AB}" v="214" dt="2020-11-22T23:34:19.984"/>
    <p1510:client id="{9A6462A2-D4EB-4496-AB80-FDD3025D4EF9}" v="142" dt="2020-11-22T23:28:18.446"/>
    <p1510:client id="{AA81FE69-76DC-4F8C-A9E4-220132F13999}" v="6" dt="2020-11-22T23:10:58.563"/>
    <p1510:client id="{ACA51FDF-F7BF-436B-B940-65DD17B9D8F3}" v="116" dt="2020-11-23T02:50:30.765"/>
    <p1510:client id="{C504449C-C0A2-4BEA-9E59-DF9A0D68C0A3}" v="278" dt="2020-11-22T23:16:01.467"/>
    <p1510:client id="{C677A082-2DD0-1A4A-C3C7-F63BB901E835}" v="1663" dt="2020-11-23T04:30:00.632"/>
    <p1510:client id="{FD33D9C3-0303-4DCF-AB71-1337330CD9D5}" v="231" dt="2020-11-22T23:26:46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jeet Hundal" userId="S::navjeet.hundal@ucalgary.ca::e95f8def-cfe4-4f7b-88f1-ee802436d7c3" providerId="AD" clId="Web-{56C4BD56-436B-4527-9F9A-B9701E3B1492}"/>
    <pc:docChg chg="modSld">
      <pc:chgData name="Navjeet Hundal" userId="S::navjeet.hundal@ucalgary.ca::e95f8def-cfe4-4f7b-88f1-ee802436d7c3" providerId="AD" clId="Web-{56C4BD56-436B-4527-9F9A-B9701E3B1492}" dt="2020-11-20T04:34:35.968" v="13" actId="20577"/>
      <pc:docMkLst>
        <pc:docMk/>
      </pc:docMkLst>
      <pc:sldChg chg="delSp modSp">
        <pc:chgData name="Navjeet Hundal" userId="S::navjeet.hundal@ucalgary.ca::e95f8def-cfe4-4f7b-88f1-ee802436d7c3" providerId="AD" clId="Web-{56C4BD56-436B-4527-9F9A-B9701E3B1492}" dt="2020-11-20T04:34:20.077" v="4" actId="20577"/>
        <pc:sldMkLst>
          <pc:docMk/>
          <pc:sldMk cId="1515583189" sldId="261"/>
        </pc:sldMkLst>
        <pc:spChg chg="mod">
          <ac:chgData name="Navjeet Hundal" userId="S::navjeet.hundal@ucalgary.ca::e95f8def-cfe4-4f7b-88f1-ee802436d7c3" providerId="AD" clId="Web-{56C4BD56-436B-4527-9F9A-B9701E3B1492}" dt="2020-11-20T04:34:20.077" v="4" actId="20577"/>
          <ac:spMkLst>
            <pc:docMk/>
            <pc:sldMk cId="1515583189" sldId="261"/>
            <ac:spMk id="2" creationId="{9E9EC397-498E-45E8-80A8-329DFA783412}"/>
          </ac:spMkLst>
        </pc:spChg>
        <pc:spChg chg="del mod">
          <ac:chgData name="Navjeet Hundal" userId="S::navjeet.hundal@ucalgary.ca::e95f8def-cfe4-4f7b-88f1-ee802436d7c3" providerId="AD" clId="Web-{56C4BD56-436B-4527-9F9A-B9701E3B1492}" dt="2020-11-20T04:34:17.123" v="3"/>
          <ac:spMkLst>
            <pc:docMk/>
            <pc:sldMk cId="1515583189" sldId="261"/>
            <ac:spMk id="7" creationId="{475626B9-5241-4594-957F-DFFD3E95D88A}"/>
          </ac:spMkLst>
        </pc:spChg>
      </pc:sldChg>
      <pc:sldChg chg="delSp modSp">
        <pc:chgData name="Navjeet Hundal" userId="S::navjeet.hundal@ucalgary.ca::e95f8def-cfe4-4f7b-88f1-ee802436d7c3" providerId="AD" clId="Web-{56C4BD56-436B-4527-9F9A-B9701E3B1492}" dt="2020-11-20T04:34:27.030" v="8" actId="20577"/>
        <pc:sldMkLst>
          <pc:docMk/>
          <pc:sldMk cId="3252722864" sldId="263"/>
        </pc:sldMkLst>
        <pc:spChg chg="mod">
          <ac:chgData name="Navjeet Hundal" userId="S::navjeet.hundal@ucalgary.ca::e95f8def-cfe4-4f7b-88f1-ee802436d7c3" providerId="AD" clId="Web-{56C4BD56-436B-4527-9F9A-B9701E3B1492}" dt="2020-11-20T04:34:27.030" v="8" actId="20577"/>
          <ac:spMkLst>
            <pc:docMk/>
            <pc:sldMk cId="3252722864" sldId="263"/>
            <ac:spMk id="2" creationId="{9166CFE7-6549-4837-9E9A-38FECE3AC661}"/>
          </ac:spMkLst>
        </pc:spChg>
        <pc:spChg chg="del">
          <ac:chgData name="Navjeet Hundal" userId="S::navjeet.hundal@ucalgary.ca::e95f8def-cfe4-4f7b-88f1-ee802436d7c3" providerId="AD" clId="Web-{56C4BD56-436B-4527-9F9A-B9701E3B1492}" dt="2020-11-20T04:34:23.296" v="7"/>
          <ac:spMkLst>
            <pc:docMk/>
            <pc:sldMk cId="3252722864" sldId="263"/>
            <ac:spMk id="7" creationId="{FF48C749-CBB5-460F-A815-38DE87C7F317}"/>
          </ac:spMkLst>
        </pc:spChg>
      </pc:sldChg>
      <pc:sldChg chg="modSp">
        <pc:chgData name="Navjeet Hundal" userId="S::navjeet.hundal@ucalgary.ca::e95f8def-cfe4-4f7b-88f1-ee802436d7c3" providerId="AD" clId="Web-{56C4BD56-436B-4527-9F9A-B9701E3B1492}" dt="2020-11-20T04:34:33.452" v="11" actId="20577"/>
        <pc:sldMkLst>
          <pc:docMk/>
          <pc:sldMk cId="1180000077" sldId="264"/>
        </pc:sldMkLst>
        <pc:spChg chg="mod">
          <ac:chgData name="Navjeet Hundal" userId="S::navjeet.hundal@ucalgary.ca::e95f8def-cfe4-4f7b-88f1-ee802436d7c3" providerId="AD" clId="Web-{56C4BD56-436B-4527-9F9A-B9701E3B1492}" dt="2020-11-20T04:34:33.452" v="11" actId="20577"/>
          <ac:spMkLst>
            <pc:docMk/>
            <pc:sldMk cId="1180000077" sldId="264"/>
            <ac:spMk id="2" creationId="{B11D022E-78BD-4F64-8F18-0A27D5829097}"/>
          </ac:spMkLst>
        </pc:spChg>
      </pc:sldChg>
    </pc:docChg>
  </pc:docChgLst>
  <pc:docChgLst>
    <pc:chgData name="Chevy O'Dell" userId="S::siobhan.odell@ucalgary.ca::1e66b071-445e-4e66-8e8e-d36c234877eb" providerId="AD" clId="Web-{4F648A6B-563E-4148-87F7-D5A12856561B}"/>
    <pc:docChg chg="modSld">
      <pc:chgData name="Chevy O'Dell" userId="S::siobhan.odell@ucalgary.ca::1e66b071-445e-4e66-8e8e-d36c234877eb" providerId="AD" clId="Web-{4F648A6B-563E-4148-87F7-D5A12856561B}" dt="2020-11-07T07:05:32.711" v="0" actId="14100"/>
      <pc:docMkLst>
        <pc:docMk/>
      </pc:docMkLst>
      <pc:sldChg chg="modSp">
        <pc:chgData name="Chevy O'Dell" userId="S::siobhan.odell@ucalgary.ca::1e66b071-445e-4e66-8e8e-d36c234877eb" providerId="AD" clId="Web-{4F648A6B-563E-4148-87F7-D5A12856561B}" dt="2020-11-07T07:05:32.711" v="0" actId="14100"/>
        <pc:sldMkLst>
          <pc:docMk/>
          <pc:sldMk cId="1515583189" sldId="261"/>
        </pc:sldMkLst>
        <pc:spChg chg="mod">
          <ac:chgData name="Chevy O'Dell" userId="S::siobhan.odell@ucalgary.ca::1e66b071-445e-4e66-8e8e-d36c234877eb" providerId="AD" clId="Web-{4F648A6B-563E-4148-87F7-D5A12856561B}" dt="2020-11-07T07:05:32.711" v="0" actId="14100"/>
          <ac:spMkLst>
            <pc:docMk/>
            <pc:sldMk cId="1515583189" sldId="261"/>
            <ac:spMk id="12" creationId="{29B04CC7-C862-4A5C-BF1E-2AF2306188A7}"/>
          </ac:spMkLst>
        </pc:spChg>
      </pc:sldChg>
    </pc:docChg>
  </pc:docChgLst>
  <pc:docChgLst>
    <pc:chgData name="Kim Nguyen" userId="S::thienkim.nguyen@ucalgary.ca::efe2196e-eca4-46a4-b27b-ca429155d1fd" providerId="AD" clId="Web-{362CCEA0-28B1-444A-B60E-7F102714A38E}"/>
    <pc:docChg chg="modSld">
      <pc:chgData name="Kim Nguyen" userId="S::thienkim.nguyen@ucalgary.ca::efe2196e-eca4-46a4-b27b-ca429155d1fd" providerId="AD" clId="Web-{362CCEA0-28B1-444A-B60E-7F102714A38E}" dt="2020-11-07T00:23:08.832" v="6"/>
      <pc:docMkLst>
        <pc:docMk/>
      </pc:docMkLst>
      <pc:sldChg chg="addSp delSp modSp">
        <pc:chgData name="Kim Nguyen" userId="S::thienkim.nguyen@ucalgary.ca::efe2196e-eca4-46a4-b27b-ca429155d1fd" providerId="AD" clId="Web-{362CCEA0-28B1-444A-B60E-7F102714A38E}" dt="2020-11-07T00:23:08.832" v="6"/>
        <pc:sldMkLst>
          <pc:docMk/>
          <pc:sldMk cId="1757955579" sldId="268"/>
        </pc:sldMkLst>
        <pc:spChg chg="add del mod">
          <ac:chgData name="Kim Nguyen" userId="S::thienkim.nguyen@ucalgary.ca::efe2196e-eca4-46a4-b27b-ca429155d1fd" providerId="AD" clId="Web-{362CCEA0-28B1-444A-B60E-7F102714A38E}" dt="2020-11-07T00:22:38.176" v="3"/>
          <ac:spMkLst>
            <pc:docMk/>
            <pc:sldMk cId="1757955579" sldId="268"/>
            <ac:spMk id="8" creationId="{33D54D91-2F43-4739-A023-6CBE03471B26}"/>
          </ac:spMkLst>
        </pc:spChg>
        <pc:picChg chg="add del mod">
          <ac:chgData name="Kim Nguyen" userId="S::thienkim.nguyen@ucalgary.ca::efe2196e-eca4-46a4-b27b-ca429155d1fd" providerId="AD" clId="Web-{362CCEA0-28B1-444A-B60E-7F102714A38E}" dt="2020-11-07T00:23:08.832" v="6"/>
          <ac:picMkLst>
            <pc:docMk/>
            <pc:sldMk cId="1757955579" sldId="268"/>
            <ac:picMk id="9" creationId="{97E8607A-849F-4A95-A330-B9F6A663B4D9}"/>
          </ac:picMkLst>
        </pc:picChg>
      </pc:sldChg>
    </pc:docChg>
  </pc:docChgLst>
  <pc:docChgLst>
    <pc:chgData name="Kim Nguyen" userId="S::thienkim.nguyen@ucalgary.ca::efe2196e-eca4-46a4-b27b-ca429155d1fd" providerId="AD" clId="Web-{9DBB3A91-5CC0-4631-8FF2-260A3245AECF}"/>
    <pc:docChg chg="modSld">
      <pc:chgData name="Kim Nguyen" userId="S::thienkim.nguyen@ucalgary.ca::efe2196e-eca4-46a4-b27b-ca429155d1fd" providerId="AD" clId="Web-{9DBB3A91-5CC0-4631-8FF2-260A3245AECF}" dt="2020-11-06T23:46:44.197" v="4" actId="14100"/>
      <pc:docMkLst>
        <pc:docMk/>
      </pc:docMkLst>
      <pc:sldChg chg="addSp modSp">
        <pc:chgData name="Kim Nguyen" userId="S::thienkim.nguyen@ucalgary.ca::efe2196e-eca4-46a4-b27b-ca429155d1fd" providerId="AD" clId="Web-{9DBB3A91-5CC0-4631-8FF2-260A3245AECF}" dt="2020-11-06T23:46:44.197" v="4" actId="14100"/>
        <pc:sldMkLst>
          <pc:docMk/>
          <pc:sldMk cId="3845301790" sldId="259"/>
        </pc:sldMkLst>
        <pc:picChg chg="add mod">
          <ac:chgData name="Kim Nguyen" userId="S::thienkim.nguyen@ucalgary.ca::efe2196e-eca4-46a4-b27b-ca429155d1fd" providerId="AD" clId="Web-{9DBB3A91-5CC0-4631-8FF2-260A3245AECF}" dt="2020-11-06T23:46:44.197" v="4" actId="14100"/>
          <ac:picMkLst>
            <pc:docMk/>
            <pc:sldMk cId="3845301790" sldId="259"/>
            <ac:picMk id="6" creationId="{18D8DC18-E5F4-4A65-AA9D-9A0F7F7AB6F4}"/>
          </ac:picMkLst>
        </pc:picChg>
      </pc:sldChg>
    </pc:docChg>
  </pc:docChgLst>
  <pc:docChgLst>
    <pc:chgData name="Navjeet Hundal" userId="S::navjeet.hundal@ucalgary.ca::e95f8def-cfe4-4f7b-88f1-ee802436d7c3" providerId="AD" clId="Web-{939A0B18-8E4E-4FF0-A6D5-90435C8A9B9B}"/>
    <pc:docChg chg="modSld">
      <pc:chgData name="Navjeet Hundal" userId="S::navjeet.hundal@ucalgary.ca::e95f8def-cfe4-4f7b-88f1-ee802436d7c3" providerId="AD" clId="Web-{939A0B18-8E4E-4FF0-A6D5-90435C8A9B9B}" dt="2020-11-07T06:41:28.590" v="560"/>
      <pc:docMkLst>
        <pc:docMk/>
      </pc:docMkLst>
      <pc:sldChg chg="modNotes">
        <pc:chgData name="Navjeet Hundal" userId="S::navjeet.hundal@ucalgary.ca::e95f8def-cfe4-4f7b-88f1-ee802436d7c3" providerId="AD" clId="Web-{939A0B18-8E4E-4FF0-A6D5-90435C8A9B9B}" dt="2020-11-07T06:41:28.590" v="560"/>
        <pc:sldMkLst>
          <pc:docMk/>
          <pc:sldMk cId="1515583189" sldId="261"/>
        </pc:sldMkLst>
      </pc:sldChg>
    </pc:docChg>
  </pc:docChgLst>
  <pc:docChgLst>
    <pc:chgData name="Manny Rodriguez" userId="S::manuel.rodriguez@ucalgary.ca::01119bb9-2b27-4672-abfa-a59898aa02bd" providerId="AD" clId="Web-{C677A082-2DD0-1A4A-C3C7-F63BB901E835}"/>
    <pc:docChg chg="delSld modSld">
      <pc:chgData name="Manny Rodriguez" userId="S::manuel.rodriguez@ucalgary.ca::01119bb9-2b27-4672-abfa-a59898aa02bd" providerId="AD" clId="Web-{C677A082-2DD0-1A4A-C3C7-F63BB901E835}" dt="2020-11-23T04:30:00.632" v="1651" actId="20577"/>
      <pc:docMkLst>
        <pc:docMk/>
      </pc:docMkLst>
      <pc:sldChg chg="modSp">
        <pc:chgData name="Manny Rodriguez" userId="S::manuel.rodriguez@ucalgary.ca::01119bb9-2b27-4672-abfa-a59898aa02bd" providerId="AD" clId="Web-{C677A082-2DD0-1A4A-C3C7-F63BB901E835}" dt="2020-11-23T04:29:59.929" v="1649" actId="20577"/>
        <pc:sldMkLst>
          <pc:docMk/>
          <pc:sldMk cId="2400068654" sldId="260"/>
        </pc:sldMkLst>
        <pc:spChg chg="mod">
          <ac:chgData name="Manny Rodriguez" userId="S::manuel.rodriguez@ucalgary.ca::01119bb9-2b27-4672-abfa-a59898aa02bd" providerId="AD" clId="Web-{C677A082-2DD0-1A4A-C3C7-F63BB901E835}" dt="2020-11-23T04:29:59.929" v="1649" actId="20577"/>
          <ac:spMkLst>
            <pc:docMk/>
            <pc:sldMk cId="2400068654" sldId="260"/>
            <ac:spMk id="2" creationId="{F080144F-D2BB-41C1-9E16-C9C516E599EF}"/>
          </ac:spMkLst>
        </pc:spChg>
      </pc:sldChg>
      <pc:sldChg chg="modSp">
        <pc:chgData name="Manny Rodriguez" userId="S::manuel.rodriguez@ucalgary.ca::01119bb9-2b27-4672-abfa-a59898aa02bd" providerId="AD" clId="Web-{C677A082-2DD0-1A4A-C3C7-F63BB901E835}" dt="2020-11-23T04:29:25.788" v="1632" actId="20577"/>
        <pc:sldMkLst>
          <pc:docMk/>
          <pc:sldMk cId="1757955579" sldId="268"/>
        </pc:sldMkLst>
        <pc:spChg chg="mod">
          <ac:chgData name="Manny Rodriguez" userId="S::manuel.rodriguez@ucalgary.ca::01119bb9-2b27-4672-abfa-a59898aa02bd" providerId="AD" clId="Web-{C677A082-2DD0-1A4A-C3C7-F63BB901E835}" dt="2020-11-23T04:29:25.788" v="1632" actId="20577"/>
          <ac:spMkLst>
            <pc:docMk/>
            <pc:sldMk cId="1757955579" sldId="268"/>
            <ac:spMk id="2" creationId="{7E5E0089-FC09-4DDA-86C4-1DCB62D3B363}"/>
          </ac:spMkLst>
        </pc:spChg>
      </pc:sldChg>
      <pc:sldChg chg="modSp">
        <pc:chgData name="Manny Rodriguez" userId="S::manuel.rodriguez@ucalgary.ca::01119bb9-2b27-4672-abfa-a59898aa02bd" providerId="AD" clId="Web-{C677A082-2DD0-1A4A-C3C7-F63BB901E835}" dt="2020-11-23T04:29:32.132" v="1637" actId="20577"/>
        <pc:sldMkLst>
          <pc:docMk/>
          <pc:sldMk cId="470836057" sldId="269"/>
        </pc:sldMkLst>
        <pc:spChg chg="mod">
          <ac:chgData name="Manny Rodriguez" userId="S::manuel.rodriguez@ucalgary.ca::01119bb9-2b27-4672-abfa-a59898aa02bd" providerId="AD" clId="Web-{C677A082-2DD0-1A4A-C3C7-F63BB901E835}" dt="2020-11-23T04:29:00.959" v="1626" actId="20577"/>
          <ac:spMkLst>
            <pc:docMk/>
            <pc:sldMk cId="470836057" sldId="269"/>
            <ac:spMk id="3" creationId="{A73F2218-4B7C-4268-ACB8-D55E3EBFC3E0}"/>
          </ac:spMkLst>
        </pc:spChg>
        <pc:spChg chg="mod">
          <ac:chgData name="Manny Rodriguez" userId="S::manuel.rodriguez@ucalgary.ca::01119bb9-2b27-4672-abfa-a59898aa02bd" providerId="AD" clId="Web-{C677A082-2DD0-1A4A-C3C7-F63BB901E835}" dt="2020-11-23T04:29:32.132" v="1637" actId="20577"/>
          <ac:spMkLst>
            <pc:docMk/>
            <pc:sldMk cId="470836057" sldId="269"/>
            <ac:spMk id="5" creationId="{CF2AC571-AD16-4390-987C-DEEFB0503D32}"/>
          </ac:spMkLst>
        </pc:spChg>
      </pc:sldChg>
      <pc:sldChg chg="addSp delSp modSp">
        <pc:chgData name="Manny Rodriguez" userId="S::manuel.rodriguez@ucalgary.ca::01119bb9-2b27-4672-abfa-a59898aa02bd" providerId="AD" clId="Web-{C677A082-2DD0-1A4A-C3C7-F63BB901E835}" dt="2020-11-23T02:09:44.095" v="13"/>
        <pc:sldMkLst>
          <pc:docMk/>
          <pc:sldMk cId="3449424181" sldId="275"/>
        </pc:sldMkLst>
        <pc:picChg chg="add del mod">
          <ac:chgData name="Manny Rodriguez" userId="S::manuel.rodriguez@ucalgary.ca::01119bb9-2b27-4672-abfa-a59898aa02bd" providerId="AD" clId="Web-{C677A082-2DD0-1A4A-C3C7-F63BB901E835}" dt="2020-11-23T02:09:44.095" v="13"/>
          <ac:picMkLst>
            <pc:docMk/>
            <pc:sldMk cId="3449424181" sldId="275"/>
            <ac:picMk id="4" creationId="{AF6E011E-2B85-458E-A83B-3DBFCF3B2084}"/>
          </ac:picMkLst>
        </pc:picChg>
      </pc:sldChg>
      <pc:sldChg chg="addSp delSp modSp">
        <pc:chgData name="Manny Rodriguez" userId="S::manuel.rodriguez@ucalgary.ca::01119bb9-2b27-4672-abfa-a59898aa02bd" providerId="AD" clId="Web-{C677A082-2DD0-1A4A-C3C7-F63BB901E835}" dt="2020-11-23T02:25:05.523" v="51" actId="14100"/>
        <pc:sldMkLst>
          <pc:docMk/>
          <pc:sldMk cId="3684018694" sldId="276"/>
        </pc:sldMkLst>
        <pc:picChg chg="add del mod">
          <ac:chgData name="Manny Rodriguez" userId="S::manuel.rodriguez@ucalgary.ca::01119bb9-2b27-4672-abfa-a59898aa02bd" providerId="AD" clId="Web-{C677A082-2DD0-1A4A-C3C7-F63BB901E835}" dt="2020-11-23T02:15:40.395" v="28"/>
          <ac:picMkLst>
            <pc:docMk/>
            <pc:sldMk cId="3684018694" sldId="276"/>
            <ac:picMk id="3" creationId="{2C43F5FB-5ABD-4930-A253-91CC1274982E}"/>
          </ac:picMkLst>
        </pc:picChg>
        <pc:picChg chg="add del mod">
          <ac:chgData name="Manny Rodriguez" userId="S::manuel.rodriguez@ucalgary.ca::01119bb9-2b27-4672-abfa-a59898aa02bd" providerId="AD" clId="Web-{C677A082-2DD0-1A4A-C3C7-F63BB901E835}" dt="2020-11-23T02:21:26.725" v="44"/>
          <ac:picMkLst>
            <pc:docMk/>
            <pc:sldMk cId="3684018694" sldId="276"/>
            <ac:picMk id="4" creationId="{019F8F4A-4F0C-4DBF-BA0F-5E4BBDABE664}"/>
          </ac:picMkLst>
        </pc:picChg>
        <pc:picChg chg="add mod">
          <ac:chgData name="Manny Rodriguez" userId="S::manuel.rodriguez@ucalgary.ca::01119bb9-2b27-4672-abfa-a59898aa02bd" providerId="AD" clId="Web-{C677A082-2DD0-1A4A-C3C7-F63BB901E835}" dt="2020-11-23T02:25:05.523" v="51" actId="14100"/>
          <ac:picMkLst>
            <pc:docMk/>
            <pc:sldMk cId="3684018694" sldId="276"/>
            <ac:picMk id="8" creationId="{27B54F95-29F4-4050-AB8B-DF3F570E6867}"/>
          </ac:picMkLst>
        </pc:picChg>
      </pc:sldChg>
      <pc:sldChg chg="addSp modSp del">
        <pc:chgData name="Manny Rodriguez" userId="S::manuel.rodriguez@ucalgary.ca::01119bb9-2b27-4672-abfa-a59898aa02bd" providerId="AD" clId="Web-{C677A082-2DD0-1A4A-C3C7-F63BB901E835}" dt="2020-11-23T02:21:30.194" v="46"/>
        <pc:sldMkLst>
          <pc:docMk/>
          <pc:sldMk cId="3716383595" sldId="277"/>
        </pc:sldMkLst>
        <pc:picChg chg="add mod">
          <ac:chgData name="Manny Rodriguez" userId="S::manuel.rodriguez@ucalgary.ca::01119bb9-2b27-4672-abfa-a59898aa02bd" providerId="AD" clId="Web-{C677A082-2DD0-1A4A-C3C7-F63BB901E835}" dt="2020-11-23T02:18:36.411" v="36" actId="14100"/>
          <ac:picMkLst>
            <pc:docMk/>
            <pc:sldMk cId="3716383595" sldId="277"/>
            <ac:picMk id="3" creationId="{7E5C9A75-DDB0-44F6-A39F-DA33127D4243}"/>
          </ac:picMkLst>
        </pc:picChg>
      </pc:sldChg>
      <pc:sldChg chg="addSp modSp">
        <pc:chgData name="Manny Rodriguez" userId="S::manuel.rodriguez@ucalgary.ca::01119bb9-2b27-4672-abfa-a59898aa02bd" providerId="AD" clId="Web-{C677A082-2DD0-1A4A-C3C7-F63BB901E835}" dt="2020-11-23T02:26:15.836" v="61" actId="1076"/>
        <pc:sldMkLst>
          <pc:docMk/>
          <pc:sldMk cId="127600842" sldId="278"/>
        </pc:sldMkLst>
        <pc:picChg chg="add mod">
          <ac:chgData name="Manny Rodriguez" userId="S::manuel.rodriguez@ucalgary.ca::01119bb9-2b27-4672-abfa-a59898aa02bd" providerId="AD" clId="Web-{C677A082-2DD0-1A4A-C3C7-F63BB901E835}" dt="2020-11-23T02:26:15.836" v="61" actId="1076"/>
          <ac:picMkLst>
            <pc:docMk/>
            <pc:sldMk cId="127600842" sldId="278"/>
            <ac:picMk id="4" creationId="{4E1D32D0-2291-43D3-8E00-9E70411282C9}"/>
          </ac:picMkLst>
        </pc:picChg>
      </pc:sldChg>
      <pc:sldChg chg="addSp modSp">
        <pc:chgData name="Manny Rodriguez" userId="S::manuel.rodriguez@ucalgary.ca::01119bb9-2b27-4672-abfa-a59898aa02bd" providerId="AD" clId="Web-{C677A082-2DD0-1A4A-C3C7-F63BB901E835}" dt="2020-11-23T02:25:38.570" v="59" actId="1076"/>
        <pc:sldMkLst>
          <pc:docMk/>
          <pc:sldMk cId="298524517" sldId="279"/>
        </pc:sldMkLst>
        <pc:picChg chg="add mod">
          <ac:chgData name="Manny Rodriguez" userId="S::manuel.rodriguez@ucalgary.ca::01119bb9-2b27-4672-abfa-a59898aa02bd" providerId="AD" clId="Web-{C677A082-2DD0-1A4A-C3C7-F63BB901E835}" dt="2020-11-23T02:25:38.570" v="59" actId="1076"/>
          <ac:picMkLst>
            <pc:docMk/>
            <pc:sldMk cId="298524517" sldId="279"/>
            <ac:picMk id="7" creationId="{477F2F3F-6373-460F-B0BE-A400CF9A461D}"/>
          </ac:picMkLst>
        </pc:picChg>
      </pc:sldChg>
      <pc:sldChg chg="addSp modSp del">
        <pc:chgData name="Manny Rodriguez" userId="S::manuel.rodriguez@ucalgary.ca::01119bb9-2b27-4672-abfa-a59898aa02bd" providerId="AD" clId="Web-{C677A082-2DD0-1A4A-C3C7-F63BB901E835}" dt="2020-11-23T02:21:28.850" v="45"/>
        <pc:sldMkLst>
          <pc:docMk/>
          <pc:sldMk cId="1660723575" sldId="279"/>
        </pc:sldMkLst>
        <pc:picChg chg="add mod">
          <ac:chgData name="Manny Rodriguez" userId="S::manuel.rodriguez@ucalgary.ca::01119bb9-2b27-4672-abfa-a59898aa02bd" providerId="AD" clId="Web-{C677A082-2DD0-1A4A-C3C7-F63BB901E835}" dt="2020-11-23T02:21:03.756" v="43" actId="1076"/>
          <ac:picMkLst>
            <pc:docMk/>
            <pc:sldMk cId="1660723575" sldId="279"/>
            <ac:picMk id="3" creationId="{BBC3BE0D-1C1E-4F89-A7D0-985A51E3583E}"/>
          </ac:picMkLst>
        </pc:picChg>
      </pc:sldChg>
    </pc:docChg>
  </pc:docChgLst>
  <pc:docChgLst>
    <pc:chgData name="Navjeet Hundal" userId="S::navjeet.hundal@ucalgary.ca::e95f8def-cfe4-4f7b-88f1-ee802436d7c3" providerId="AD" clId="Web-{40B86CDC-32EB-4DDB-B7BE-A304E5E9DEEB}"/>
    <pc:docChg chg="modSld">
      <pc:chgData name="Navjeet Hundal" userId="S::navjeet.hundal@ucalgary.ca::e95f8def-cfe4-4f7b-88f1-ee802436d7c3" providerId="AD" clId="Web-{40B86CDC-32EB-4DDB-B7BE-A304E5E9DEEB}" dt="2020-11-20T04:50:46.955" v="126" actId="20577"/>
      <pc:docMkLst>
        <pc:docMk/>
      </pc:docMkLst>
      <pc:sldChg chg="addSp delSp modSp">
        <pc:chgData name="Navjeet Hundal" userId="S::navjeet.hundal@ucalgary.ca::e95f8def-cfe4-4f7b-88f1-ee802436d7c3" providerId="AD" clId="Web-{40B86CDC-32EB-4DDB-B7BE-A304E5E9DEEB}" dt="2020-11-20T04:49:47.908" v="66" actId="20577"/>
        <pc:sldMkLst>
          <pc:docMk/>
          <pc:sldMk cId="1757955579" sldId="268"/>
        </pc:sldMkLst>
        <pc:spChg chg="add del mod">
          <ac:chgData name="Navjeet Hundal" userId="S::navjeet.hundal@ucalgary.ca::e95f8def-cfe4-4f7b-88f1-ee802436d7c3" providerId="AD" clId="Web-{40B86CDC-32EB-4DDB-B7BE-A304E5E9DEEB}" dt="2020-11-20T04:48:58.829" v="26"/>
          <ac:spMkLst>
            <pc:docMk/>
            <pc:sldMk cId="1757955579" sldId="268"/>
            <ac:spMk id="2" creationId="{2DEF53C3-3327-491B-8693-826614F09CB9}"/>
          </ac:spMkLst>
        </pc:spChg>
        <pc:spChg chg="add mod">
          <ac:chgData name="Navjeet Hundal" userId="S::navjeet.hundal@ucalgary.ca::e95f8def-cfe4-4f7b-88f1-ee802436d7c3" providerId="AD" clId="Web-{40B86CDC-32EB-4DDB-B7BE-A304E5E9DEEB}" dt="2020-11-20T04:49:47.908" v="66" actId="20577"/>
          <ac:spMkLst>
            <pc:docMk/>
            <pc:sldMk cId="1757955579" sldId="268"/>
            <ac:spMk id="3" creationId="{E07A00D4-DC6C-4216-BEC5-E4B204673867}"/>
          </ac:spMkLst>
        </pc:spChg>
      </pc:sldChg>
      <pc:sldChg chg="addSp modSp">
        <pc:chgData name="Navjeet Hundal" userId="S::navjeet.hundal@ucalgary.ca::e95f8def-cfe4-4f7b-88f1-ee802436d7c3" providerId="AD" clId="Web-{40B86CDC-32EB-4DDB-B7BE-A304E5E9DEEB}" dt="2020-11-20T04:50:43.486" v="124" actId="20577"/>
        <pc:sldMkLst>
          <pc:docMk/>
          <pc:sldMk cId="470836057" sldId="269"/>
        </pc:sldMkLst>
        <pc:spChg chg="add mod">
          <ac:chgData name="Navjeet Hundal" userId="S::navjeet.hundal@ucalgary.ca::e95f8def-cfe4-4f7b-88f1-ee802436d7c3" providerId="AD" clId="Web-{40B86CDC-32EB-4DDB-B7BE-A304E5E9DEEB}" dt="2020-11-20T04:50:43.486" v="124" actId="20577"/>
          <ac:spMkLst>
            <pc:docMk/>
            <pc:sldMk cId="470836057" sldId="269"/>
            <ac:spMk id="3" creationId="{A73F2218-4B7C-4268-ACB8-D55E3EBFC3E0}"/>
          </ac:spMkLst>
        </pc:spChg>
      </pc:sldChg>
      <pc:sldChg chg="modSp">
        <pc:chgData name="Navjeet Hundal" userId="S::navjeet.hundal@ucalgary.ca::e95f8def-cfe4-4f7b-88f1-ee802436d7c3" providerId="AD" clId="Web-{40B86CDC-32EB-4DDB-B7BE-A304E5E9DEEB}" dt="2020-11-20T04:48:18.642" v="22" actId="20577"/>
        <pc:sldMkLst>
          <pc:docMk/>
          <pc:sldMk cId="4231914535" sldId="270"/>
        </pc:sldMkLst>
        <pc:spChg chg="mod">
          <ac:chgData name="Navjeet Hundal" userId="S::navjeet.hundal@ucalgary.ca::e95f8def-cfe4-4f7b-88f1-ee802436d7c3" providerId="AD" clId="Web-{40B86CDC-32EB-4DDB-B7BE-A304E5E9DEEB}" dt="2020-11-20T04:48:18.642" v="22" actId="20577"/>
          <ac:spMkLst>
            <pc:docMk/>
            <pc:sldMk cId="4231914535" sldId="270"/>
            <ac:spMk id="6" creationId="{8BBFDBBB-6B65-470D-8082-91BDEBBFF7FE}"/>
          </ac:spMkLst>
        </pc:spChg>
      </pc:sldChg>
    </pc:docChg>
  </pc:docChgLst>
  <pc:docChgLst>
    <pc:chgData name="Gabrielle Athena Gonzaga" userId="S::gagonzag@ucalgary.ca::2c234758-307d-4fc2-9bad-a07146c5b086" providerId="AD" clId="Web-{4B7FC8FF-F0FF-4B1D-AB64-31D6F16A09D8}"/>
    <pc:docChg chg="modSld">
      <pc:chgData name="Gabrielle Athena Gonzaga" userId="S::gagonzag@ucalgary.ca::2c234758-307d-4fc2-9bad-a07146c5b086" providerId="AD" clId="Web-{4B7FC8FF-F0FF-4B1D-AB64-31D6F16A09D8}" dt="2020-11-08T02:39:50.995" v="6" actId="20577"/>
      <pc:docMkLst>
        <pc:docMk/>
      </pc:docMkLst>
      <pc:sldChg chg="modSp">
        <pc:chgData name="Gabrielle Athena Gonzaga" userId="S::gagonzag@ucalgary.ca::2c234758-307d-4fc2-9bad-a07146c5b086" providerId="AD" clId="Web-{4B7FC8FF-F0FF-4B1D-AB64-31D6F16A09D8}" dt="2020-11-08T02:39:01.104" v="2" actId="20577"/>
        <pc:sldMkLst>
          <pc:docMk/>
          <pc:sldMk cId="3252722864" sldId="263"/>
        </pc:sldMkLst>
        <pc:spChg chg="mod">
          <ac:chgData name="Gabrielle Athena Gonzaga" userId="S::gagonzag@ucalgary.ca::2c234758-307d-4fc2-9bad-a07146c5b086" providerId="AD" clId="Web-{4B7FC8FF-F0FF-4B1D-AB64-31D6F16A09D8}" dt="2020-11-08T02:39:01.104" v="2" actId="20577"/>
          <ac:spMkLst>
            <pc:docMk/>
            <pc:sldMk cId="3252722864" sldId="263"/>
            <ac:spMk id="3" creationId="{3308B12E-2215-4F46-814B-C526EA69CEDE}"/>
          </ac:spMkLst>
        </pc:spChg>
      </pc:sldChg>
      <pc:sldChg chg="modSp">
        <pc:chgData name="Gabrielle Athena Gonzaga" userId="S::gagonzag@ucalgary.ca::2c234758-307d-4fc2-9bad-a07146c5b086" providerId="AD" clId="Web-{4B7FC8FF-F0FF-4B1D-AB64-31D6F16A09D8}" dt="2020-11-08T02:39:49.479" v="4" actId="20577"/>
        <pc:sldMkLst>
          <pc:docMk/>
          <pc:sldMk cId="4231914535" sldId="270"/>
        </pc:sldMkLst>
        <pc:spChg chg="mod">
          <ac:chgData name="Gabrielle Athena Gonzaga" userId="S::gagonzag@ucalgary.ca::2c234758-307d-4fc2-9bad-a07146c5b086" providerId="AD" clId="Web-{4B7FC8FF-F0FF-4B1D-AB64-31D6F16A09D8}" dt="2020-11-08T02:39:49.479" v="4" actId="20577"/>
          <ac:spMkLst>
            <pc:docMk/>
            <pc:sldMk cId="4231914535" sldId="270"/>
            <ac:spMk id="3" creationId="{B1CF461C-7889-4A35-9B92-CD084D9D4B5F}"/>
          </ac:spMkLst>
        </pc:spChg>
      </pc:sldChg>
    </pc:docChg>
  </pc:docChgLst>
  <pc:docChgLst>
    <pc:chgData name="Kim Nguyen" userId="S::thienkim.nguyen@ucalgary.ca::efe2196e-eca4-46a4-b27b-ca429155d1fd" providerId="AD" clId="Web-{83BC7514-A8EE-5C91-75B5-7E4433DA13A9}"/>
    <pc:docChg chg="modSld">
      <pc:chgData name="Kim Nguyen" userId="S::thienkim.nguyen@ucalgary.ca::efe2196e-eca4-46a4-b27b-ca429155d1fd" providerId="AD" clId="Web-{83BC7514-A8EE-5C91-75B5-7E4433DA13A9}" dt="2020-11-07T01:07:33.255" v="1895" actId="20577"/>
      <pc:docMkLst>
        <pc:docMk/>
      </pc:docMkLst>
      <pc:sldChg chg="addSp modSp modNotes">
        <pc:chgData name="Kim Nguyen" userId="S::thienkim.nguyen@ucalgary.ca::efe2196e-eca4-46a4-b27b-ca429155d1fd" providerId="AD" clId="Web-{83BC7514-A8EE-5C91-75B5-7E4433DA13A9}" dt="2020-11-07T00:42:27.178" v="455"/>
        <pc:sldMkLst>
          <pc:docMk/>
          <pc:sldMk cId="2400068654" sldId="260"/>
        </pc:sldMkLst>
        <pc:spChg chg="mod">
          <ac:chgData name="Kim Nguyen" userId="S::thienkim.nguyen@ucalgary.ca::efe2196e-eca4-46a4-b27b-ca429155d1fd" providerId="AD" clId="Web-{83BC7514-A8EE-5C91-75B5-7E4433DA13A9}" dt="2020-11-07T00:41:16.647" v="315" actId="20577"/>
          <ac:spMkLst>
            <pc:docMk/>
            <pc:sldMk cId="2400068654" sldId="260"/>
            <ac:spMk id="3" creationId="{BF50E543-C953-455B-AAB3-009FEB6A9D7E}"/>
          </ac:spMkLst>
        </pc:spChg>
        <pc:picChg chg="add">
          <ac:chgData name="Kim Nguyen" userId="S::thienkim.nguyen@ucalgary.ca::efe2196e-eca4-46a4-b27b-ca429155d1fd" providerId="AD" clId="Web-{83BC7514-A8EE-5C91-75B5-7E4433DA13A9}" dt="2020-11-07T00:41:21.913" v="317"/>
          <ac:picMkLst>
            <pc:docMk/>
            <pc:sldMk cId="2400068654" sldId="260"/>
            <ac:picMk id="4" creationId="{697283A0-E903-499D-A994-5422CB79F3B5}"/>
          </ac:picMkLst>
        </pc:picChg>
        <pc:picChg chg="add">
          <ac:chgData name="Kim Nguyen" userId="S::thienkim.nguyen@ucalgary.ca::efe2196e-eca4-46a4-b27b-ca429155d1fd" providerId="AD" clId="Web-{83BC7514-A8EE-5C91-75B5-7E4433DA13A9}" dt="2020-11-07T00:41:27.116" v="318"/>
          <ac:picMkLst>
            <pc:docMk/>
            <pc:sldMk cId="2400068654" sldId="260"/>
            <ac:picMk id="8" creationId="{4EE19E9D-6778-4949-8D9F-A8CE636DFCA8}"/>
          </ac:picMkLst>
        </pc:picChg>
        <pc:picChg chg="add">
          <ac:chgData name="Kim Nguyen" userId="S::thienkim.nguyen@ucalgary.ca::efe2196e-eca4-46a4-b27b-ca429155d1fd" providerId="AD" clId="Web-{83BC7514-A8EE-5C91-75B5-7E4433DA13A9}" dt="2020-11-07T00:41:32.944" v="319"/>
          <ac:picMkLst>
            <pc:docMk/>
            <pc:sldMk cId="2400068654" sldId="260"/>
            <ac:picMk id="10" creationId="{6E471B46-216E-46B6-8B09-12AAC7701350}"/>
          </ac:picMkLst>
        </pc:picChg>
      </pc:sldChg>
      <pc:sldChg chg="addSp delSp modSp modNotes">
        <pc:chgData name="Kim Nguyen" userId="S::thienkim.nguyen@ucalgary.ca::efe2196e-eca4-46a4-b27b-ca429155d1fd" providerId="AD" clId="Web-{83BC7514-A8EE-5C91-75B5-7E4433DA13A9}" dt="2020-11-07T00:49:22.069" v="1142"/>
        <pc:sldMkLst>
          <pc:docMk/>
          <pc:sldMk cId="1515583189" sldId="261"/>
        </pc:sldMkLst>
        <pc:spChg chg="del">
          <ac:chgData name="Kim Nguyen" userId="S::thienkim.nguyen@ucalgary.ca::efe2196e-eca4-46a4-b27b-ca429155d1fd" providerId="AD" clId="Web-{83BC7514-A8EE-5C91-75B5-7E4433DA13A9}" dt="2020-11-07T00:36:37.020" v="0"/>
          <ac:spMkLst>
            <pc:docMk/>
            <pc:sldMk cId="1515583189" sldId="261"/>
            <ac:spMk id="3" creationId="{38CD265D-4AC7-4DC7-B6DD-800B03E48C8E}"/>
          </ac:spMkLst>
        </pc:spChg>
        <pc:spChg chg="add mod">
          <ac:chgData name="Kim Nguyen" userId="S::thienkim.nguyen@ucalgary.ca::efe2196e-eca4-46a4-b27b-ca429155d1fd" providerId="AD" clId="Web-{83BC7514-A8EE-5C91-75B5-7E4433DA13A9}" dt="2020-11-07T00:40:39.254" v="185" actId="20577"/>
          <ac:spMkLst>
            <pc:docMk/>
            <pc:sldMk cId="1515583189" sldId="261"/>
            <ac:spMk id="12" creationId="{29B04CC7-C862-4A5C-BF1E-2AF2306188A7}"/>
          </ac:spMkLst>
        </pc:spChg>
        <pc:picChg chg="add mod ord modCrop">
          <ac:chgData name="Kim Nguyen" userId="S::thienkim.nguyen@ucalgary.ca::efe2196e-eca4-46a4-b27b-ca429155d1fd" providerId="AD" clId="Web-{83BC7514-A8EE-5C91-75B5-7E4433DA13A9}" dt="2020-11-07T00:38:54.645" v="22" actId="1076"/>
          <ac:picMkLst>
            <pc:docMk/>
            <pc:sldMk cId="1515583189" sldId="261"/>
            <ac:picMk id="4" creationId="{107B0DCF-8FC6-4A2C-8E1E-979DC3F7251C}"/>
          </ac:picMkLst>
        </pc:picChg>
        <pc:picChg chg="add mod modCrop">
          <ac:chgData name="Kim Nguyen" userId="S::thienkim.nguyen@ucalgary.ca::efe2196e-eca4-46a4-b27b-ca429155d1fd" providerId="AD" clId="Web-{83BC7514-A8EE-5C91-75B5-7E4433DA13A9}" dt="2020-11-07T00:39:13.957" v="27" actId="1076"/>
          <ac:picMkLst>
            <pc:docMk/>
            <pc:sldMk cId="1515583189" sldId="261"/>
            <ac:picMk id="6" creationId="{4C362DA8-EE4E-4B5C-B8CC-AD6DF64C7700}"/>
          </ac:picMkLst>
        </pc:picChg>
        <pc:picChg chg="add mod modCrop">
          <ac:chgData name="Kim Nguyen" userId="S::thienkim.nguyen@ucalgary.ca::efe2196e-eca4-46a4-b27b-ca429155d1fd" providerId="AD" clId="Web-{83BC7514-A8EE-5C91-75B5-7E4433DA13A9}" dt="2020-11-07T00:38:39.301" v="19" actId="1076"/>
          <ac:picMkLst>
            <pc:docMk/>
            <pc:sldMk cId="1515583189" sldId="261"/>
            <ac:picMk id="7" creationId="{A85F32EE-803D-4282-8AFE-B904D216F119}"/>
          </ac:picMkLst>
        </pc:picChg>
        <pc:picChg chg="add mod modCrop">
          <ac:chgData name="Kim Nguyen" userId="S::thienkim.nguyen@ucalgary.ca::efe2196e-eca4-46a4-b27b-ca429155d1fd" providerId="AD" clId="Web-{83BC7514-A8EE-5C91-75B5-7E4433DA13A9}" dt="2020-11-07T00:39:19.536" v="31" actId="1076"/>
          <ac:picMkLst>
            <pc:docMk/>
            <pc:sldMk cId="1515583189" sldId="261"/>
            <ac:picMk id="8" creationId="{989C8177-38B6-4CAC-B9B7-BE9FA5D0171F}"/>
          </ac:picMkLst>
        </pc:picChg>
        <pc:picChg chg="add mod modCrop">
          <ac:chgData name="Kim Nguyen" userId="S::thienkim.nguyen@ucalgary.ca::efe2196e-eca4-46a4-b27b-ca429155d1fd" providerId="AD" clId="Web-{83BC7514-A8EE-5C91-75B5-7E4433DA13A9}" dt="2020-11-07T00:39:15.614" v="28" actId="1076"/>
          <ac:picMkLst>
            <pc:docMk/>
            <pc:sldMk cId="1515583189" sldId="261"/>
            <ac:picMk id="9" creationId="{981C1045-5811-41B7-84A2-2B91B71EE579}"/>
          </ac:picMkLst>
        </pc:picChg>
        <pc:picChg chg="add mod modCrop">
          <ac:chgData name="Kim Nguyen" userId="S::thienkim.nguyen@ucalgary.ca::efe2196e-eca4-46a4-b27b-ca429155d1fd" providerId="AD" clId="Web-{83BC7514-A8EE-5C91-75B5-7E4433DA13A9}" dt="2020-11-07T00:39:48.848" v="32" actId="1076"/>
          <ac:picMkLst>
            <pc:docMk/>
            <pc:sldMk cId="1515583189" sldId="261"/>
            <ac:picMk id="10" creationId="{74E7337C-AF6B-4ED0-AF89-E593D4AB3AC3}"/>
          </ac:picMkLst>
        </pc:picChg>
      </pc:sldChg>
      <pc:sldChg chg="modSp modNotes">
        <pc:chgData name="Kim Nguyen" userId="S::thienkim.nguyen@ucalgary.ca::efe2196e-eca4-46a4-b27b-ca429155d1fd" providerId="AD" clId="Web-{83BC7514-A8EE-5C91-75B5-7E4433DA13A9}" dt="2020-11-07T00:59:56.693" v="1233" actId="20577"/>
        <pc:sldMkLst>
          <pc:docMk/>
          <pc:sldMk cId="3252722864" sldId="263"/>
        </pc:sldMkLst>
        <pc:spChg chg="mod">
          <ac:chgData name="Kim Nguyen" userId="S::thienkim.nguyen@ucalgary.ca::efe2196e-eca4-46a4-b27b-ca429155d1fd" providerId="AD" clId="Web-{83BC7514-A8EE-5C91-75B5-7E4433DA13A9}" dt="2020-11-07T00:59:56.693" v="1233" actId="20577"/>
          <ac:spMkLst>
            <pc:docMk/>
            <pc:sldMk cId="3252722864" sldId="263"/>
            <ac:spMk id="3" creationId="{3308B12E-2215-4F46-814B-C526EA69CEDE}"/>
          </ac:spMkLst>
        </pc:spChg>
        <pc:spChg chg="ord">
          <ac:chgData name="Kim Nguyen" userId="S::thienkim.nguyen@ucalgary.ca::efe2196e-eca4-46a4-b27b-ca429155d1fd" providerId="AD" clId="Web-{83BC7514-A8EE-5C91-75B5-7E4433DA13A9}" dt="2020-11-07T00:59:48.021" v="1230"/>
          <ac:spMkLst>
            <pc:docMk/>
            <pc:sldMk cId="3252722864" sldId="263"/>
            <ac:spMk id="5" creationId="{6BC1D67A-7E7A-463E-ACBF-3B7A01545A41}"/>
          </ac:spMkLst>
        </pc:spChg>
      </pc:sldChg>
      <pc:sldChg chg="modSp">
        <pc:chgData name="Kim Nguyen" userId="S::thienkim.nguyen@ucalgary.ca::efe2196e-eca4-46a4-b27b-ca429155d1fd" providerId="AD" clId="Web-{83BC7514-A8EE-5C91-75B5-7E4433DA13A9}" dt="2020-11-07T01:07:33.255" v="1894" actId="20577"/>
        <pc:sldMkLst>
          <pc:docMk/>
          <pc:sldMk cId="1180000077" sldId="264"/>
        </pc:sldMkLst>
        <pc:spChg chg="mod">
          <ac:chgData name="Kim Nguyen" userId="S::thienkim.nguyen@ucalgary.ca::efe2196e-eca4-46a4-b27b-ca429155d1fd" providerId="AD" clId="Web-{83BC7514-A8EE-5C91-75B5-7E4433DA13A9}" dt="2020-11-07T01:07:33.255" v="1894" actId="20577"/>
          <ac:spMkLst>
            <pc:docMk/>
            <pc:sldMk cId="1180000077" sldId="264"/>
            <ac:spMk id="3" creationId="{DB221E5F-6234-42ED-BEE3-7966EDEAC53A}"/>
          </ac:spMkLst>
        </pc:spChg>
        <pc:spChg chg="ord">
          <ac:chgData name="Kim Nguyen" userId="S::thienkim.nguyen@ucalgary.ca::efe2196e-eca4-46a4-b27b-ca429155d1fd" providerId="AD" clId="Web-{83BC7514-A8EE-5C91-75B5-7E4433DA13A9}" dt="2020-11-07T01:03:03.786" v="1236"/>
          <ac:spMkLst>
            <pc:docMk/>
            <pc:sldMk cId="1180000077" sldId="264"/>
            <ac:spMk id="5" creationId="{8FCED4F0-A91D-4057-B7EF-B516D84FD357}"/>
          </ac:spMkLst>
        </pc:spChg>
      </pc:sldChg>
    </pc:docChg>
  </pc:docChgLst>
  <pc:docChgLst>
    <pc:chgData name="Kim Nguyen" userId="S::thienkim.nguyen@ucalgary.ca::efe2196e-eca4-46a4-b27b-ca429155d1fd" providerId="AD" clId="Web-{6859D97D-23C2-4C1E-B8B2-B97A8D7448A8}"/>
    <pc:docChg chg="modSld">
      <pc:chgData name="Kim Nguyen" userId="S::thienkim.nguyen@ucalgary.ca::efe2196e-eca4-46a4-b27b-ca429155d1fd" providerId="AD" clId="Web-{6859D97D-23C2-4C1E-B8B2-B97A8D7448A8}" dt="2020-11-07T05:54:20.887" v="92" actId="1076"/>
      <pc:docMkLst>
        <pc:docMk/>
      </pc:docMkLst>
      <pc:sldChg chg="modSp">
        <pc:chgData name="Kim Nguyen" userId="S::thienkim.nguyen@ucalgary.ca::efe2196e-eca4-46a4-b27b-ca429155d1fd" providerId="AD" clId="Web-{6859D97D-23C2-4C1E-B8B2-B97A8D7448A8}" dt="2020-11-07T05:54:20.887" v="92" actId="1076"/>
        <pc:sldMkLst>
          <pc:docMk/>
          <pc:sldMk cId="1757955579" sldId="268"/>
        </pc:sldMkLst>
        <pc:picChg chg="mod">
          <ac:chgData name="Kim Nguyen" userId="S::thienkim.nguyen@ucalgary.ca::efe2196e-eca4-46a4-b27b-ca429155d1fd" providerId="AD" clId="Web-{6859D97D-23C2-4C1E-B8B2-B97A8D7448A8}" dt="2020-11-07T05:53:24.715" v="84" actId="1076"/>
          <ac:picMkLst>
            <pc:docMk/>
            <pc:sldMk cId="1757955579" sldId="268"/>
            <ac:picMk id="2" creationId="{FA3180DA-D6CD-4CD8-88EE-CFF3F35275D6}"/>
          </ac:picMkLst>
        </pc:picChg>
        <pc:picChg chg="mod">
          <ac:chgData name="Kim Nguyen" userId="S::thienkim.nguyen@ucalgary.ca::efe2196e-eca4-46a4-b27b-ca429155d1fd" providerId="AD" clId="Web-{6859D97D-23C2-4C1E-B8B2-B97A8D7448A8}" dt="2020-11-07T05:54:07.637" v="87" actId="1076"/>
          <ac:picMkLst>
            <pc:docMk/>
            <pc:sldMk cId="1757955579" sldId="268"/>
            <ac:picMk id="3" creationId="{07BD0486-A44B-4FA2-A182-A6DD127EB85E}"/>
          </ac:picMkLst>
        </pc:picChg>
        <pc:picChg chg="mod">
          <ac:chgData name="Kim Nguyen" userId="S::thienkim.nguyen@ucalgary.ca::efe2196e-eca4-46a4-b27b-ca429155d1fd" providerId="AD" clId="Web-{6859D97D-23C2-4C1E-B8B2-B97A8D7448A8}" dt="2020-11-07T05:54:19.621" v="91" actId="1076"/>
          <ac:picMkLst>
            <pc:docMk/>
            <pc:sldMk cId="1757955579" sldId="268"/>
            <ac:picMk id="5" creationId="{FDB66D82-E58F-4622-A1E3-48CFA91EA759}"/>
          </ac:picMkLst>
        </pc:picChg>
        <pc:picChg chg="mod">
          <ac:chgData name="Kim Nguyen" userId="S::thienkim.nguyen@ucalgary.ca::efe2196e-eca4-46a4-b27b-ca429155d1fd" providerId="AD" clId="Web-{6859D97D-23C2-4C1E-B8B2-B97A8D7448A8}" dt="2020-11-07T05:54:20.887" v="92" actId="1076"/>
          <ac:picMkLst>
            <pc:docMk/>
            <pc:sldMk cId="1757955579" sldId="268"/>
            <ac:picMk id="7" creationId="{6DF244C9-E4D4-47B3-B359-111B2BE20278}"/>
          </ac:picMkLst>
        </pc:picChg>
      </pc:sldChg>
      <pc:sldChg chg="addSp modSp">
        <pc:chgData name="Kim Nguyen" userId="S::thienkim.nguyen@ucalgary.ca::efe2196e-eca4-46a4-b27b-ca429155d1fd" providerId="AD" clId="Web-{6859D97D-23C2-4C1E-B8B2-B97A8D7448A8}" dt="2020-11-07T05:53:02.059" v="82" actId="20577"/>
        <pc:sldMkLst>
          <pc:docMk/>
          <pc:sldMk cId="4231914535" sldId="270"/>
        </pc:sldMkLst>
        <pc:spChg chg="mod">
          <ac:chgData name="Kim Nguyen" userId="S::thienkim.nguyen@ucalgary.ca::efe2196e-eca4-46a4-b27b-ca429155d1fd" providerId="AD" clId="Web-{6859D97D-23C2-4C1E-B8B2-B97A8D7448A8}" dt="2020-11-07T05:53:02.059" v="82" actId="20577"/>
          <ac:spMkLst>
            <pc:docMk/>
            <pc:sldMk cId="4231914535" sldId="270"/>
            <ac:spMk id="3" creationId="{B1CF461C-7889-4A35-9B92-CD084D9D4B5F}"/>
          </ac:spMkLst>
        </pc:spChg>
        <pc:spChg chg="mod">
          <ac:chgData name="Kim Nguyen" userId="S::thienkim.nguyen@ucalgary.ca::efe2196e-eca4-46a4-b27b-ca429155d1fd" providerId="AD" clId="Web-{6859D97D-23C2-4C1E-B8B2-B97A8D7448A8}" dt="2020-11-07T05:41:17.548" v="11" actId="20577"/>
          <ac:spMkLst>
            <pc:docMk/>
            <pc:sldMk cId="4231914535" sldId="270"/>
            <ac:spMk id="6" creationId="{8BBFDBBB-6B65-470D-8082-91BDEBBFF7FE}"/>
          </ac:spMkLst>
        </pc:spChg>
        <pc:picChg chg="add mod">
          <ac:chgData name="Kim Nguyen" userId="S::thienkim.nguyen@ucalgary.ca::efe2196e-eca4-46a4-b27b-ca429155d1fd" providerId="AD" clId="Web-{6859D97D-23C2-4C1E-B8B2-B97A8D7448A8}" dt="2020-11-07T05:31:51.616" v="2" actId="14100"/>
          <ac:picMkLst>
            <pc:docMk/>
            <pc:sldMk cId="4231914535" sldId="270"/>
            <ac:picMk id="2" creationId="{F912EB15-FBE6-4C07-965A-A0843E86698D}"/>
          </ac:picMkLst>
        </pc:picChg>
      </pc:sldChg>
    </pc:docChg>
  </pc:docChgLst>
  <pc:docChgLst>
    <pc:chgData name="Gabrielle Gonzaga" userId="2c234758-307d-4fc2-9bad-a07146c5b086" providerId="ADAL" clId="{37D16E09-C438-408D-A95C-82A86202C729}"/>
    <pc:docChg chg="undo custSel modSld">
      <pc:chgData name="Gabrielle Gonzaga" userId="2c234758-307d-4fc2-9bad-a07146c5b086" providerId="ADAL" clId="{37D16E09-C438-408D-A95C-82A86202C729}" dt="2020-11-22T04:48:37.599" v="78" actId="478"/>
      <pc:docMkLst>
        <pc:docMk/>
      </pc:docMkLst>
      <pc:sldChg chg="modSp mod">
        <pc:chgData name="Gabrielle Gonzaga" userId="2c234758-307d-4fc2-9bad-a07146c5b086" providerId="ADAL" clId="{37D16E09-C438-408D-A95C-82A86202C729}" dt="2020-11-22T04:05:16.503" v="50" actId="1076"/>
        <pc:sldMkLst>
          <pc:docMk/>
          <pc:sldMk cId="2534349187" sldId="257"/>
        </pc:sldMkLst>
        <pc:picChg chg="mod">
          <ac:chgData name="Gabrielle Gonzaga" userId="2c234758-307d-4fc2-9bad-a07146c5b086" providerId="ADAL" clId="{37D16E09-C438-408D-A95C-82A86202C729}" dt="2020-11-22T04:05:16.503" v="50" actId="1076"/>
          <ac:picMkLst>
            <pc:docMk/>
            <pc:sldMk cId="2534349187" sldId="257"/>
            <ac:picMk id="18" creationId="{C9AC7D79-015C-4563-9D3A-63F986143DC3}"/>
          </ac:picMkLst>
        </pc:picChg>
      </pc:sldChg>
      <pc:sldChg chg="addSp delSp modSp mod">
        <pc:chgData name="Gabrielle Gonzaga" userId="2c234758-307d-4fc2-9bad-a07146c5b086" providerId="ADAL" clId="{37D16E09-C438-408D-A95C-82A86202C729}" dt="2020-11-22T04:48:37.599" v="78" actId="478"/>
        <pc:sldMkLst>
          <pc:docMk/>
          <pc:sldMk cId="16404620" sldId="258"/>
        </pc:sldMkLst>
        <pc:picChg chg="add del mod">
          <ac:chgData name="Gabrielle Gonzaga" userId="2c234758-307d-4fc2-9bad-a07146c5b086" providerId="ADAL" clId="{37D16E09-C438-408D-A95C-82A86202C729}" dt="2020-11-22T04:48:26.703" v="74" actId="478"/>
          <ac:picMkLst>
            <pc:docMk/>
            <pc:sldMk cId="16404620" sldId="258"/>
            <ac:picMk id="3" creationId="{6D1E1271-B728-49D2-B702-23FEB65D0A69}"/>
          </ac:picMkLst>
        </pc:picChg>
        <pc:picChg chg="add del mod">
          <ac:chgData name="Gabrielle Gonzaga" userId="2c234758-307d-4fc2-9bad-a07146c5b086" providerId="ADAL" clId="{37D16E09-C438-408D-A95C-82A86202C729}" dt="2020-11-22T04:48:37.599" v="78" actId="478"/>
          <ac:picMkLst>
            <pc:docMk/>
            <pc:sldMk cId="16404620" sldId="258"/>
            <ac:picMk id="6" creationId="{0CE6571D-06CF-4614-BCAA-2D154D5E358D}"/>
          </ac:picMkLst>
        </pc:picChg>
      </pc:sldChg>
      <pc:sldChg chg="addSp delSp modSp mod">
        <pc:chgData name="Gabrielle Gonzaga" userId="2c234758-307d-4fc2-9bad-a07146c5b086" providerId="ADAL" clId="{37D16E09-C438-408D-A95C-82A86202C729}" dt="2020-11-22T04:01:52.374" v="43" actId="1036"/>
        <pc:sldMkLst>
          <pc:docMk/>
          <pc:sldMk cId="3845301790" sldId="259"/>
        </pc:sldMkLst>
        <pc:spChg chg="mod">
          <ac:chgData name="Gabrielle Gonzaga" userId="2c234758-307d-4fc2-9bad-a07146c5b086" providerId="ADAL" clId="{37D16E09-C438-408D-A95C-82A86202C729}" dt="2020-11-22T03:59:14.149" v="17" actId="1076"/>
          <ac:spMkLst>
            <pc:docMk/>
            <pc:sldMk cId="3845301790" sldId="259"/>
            <ac:spMk id="5" creationId="{7D31B8E6-BD3F-4851-8D94-8FF50E764B8F}"/>
          </ac:spMkLst>
        </pc:spChg>
        <pc:spChg chg="mod">
          <ac:chgData name="Gabrielle Gonzaga" userId="2c234758-307d-4fc2-9bad-a07146c5b086" providerId="ADAL" clId="{37D16E09-C438-408D-A95C-82A86202C729}" dt="2020-11-22T04:01:31.016" v="28" actId="403"/>
          <ac:spMkLst>
            <pc:docMk/>
            <pc:sldMk cId="3845301790" sldId="259"/>
            <ac:spMk id="6" creationId="{3BD9EF90-1271-4DD7-A6A3-8CCD41934585}"/>
          </ac:spMkLst>
        </pc:spChg>
        <pc:graphicFrameChg chg="add del mod modGraphic">
          <ac:chgData name="Gabrielle Gonzaga" userId="2c234758-307d-4fc2-9bad-a07146c5b086" providerId="ADAL" clId="{37D16E09-C438-408D-A95C-82A86202C729}" dt="2020-11-22T04:01:52.374" v="43" actId="1036"/>
          <ac:graphicFrameMkLst>
            <pc:docMk/>
            <pc:sldMk cId="3845301790" sldId="259"/>
            <ac:graphicFrameMk id="4" creationId="{73A98B6D-FC0A-4EC5-BFB3-F9F25FF150B9}"/>
          </ac:graphicFrameMkLst>
        </pc:graphicFrameChg>
      </pc:sldChg>
      <pc:sldChg chg="addSp modSp mod">
        <pc:chgData name="Gabrielle Gonzaga" userId="2c234758-307d-4fc2-9bad-a07146c5b086" providerId="ADAL" clId="{37D16E09-C438-408D-A95C-82A86202C729}" dt="2020-11-22T04:06:03.560" v="70" actId="14861"/>
        <pc:sldMkLst>
          <pc:docMk/>
          <pc:sldMk cId="4231914535" sldId="270"/>
        </pc:sldMkLst>
        <pc:spChg chg="mod">
          <ac:chgData name="Gabrielle Gonzaga" userId="2c234758-307d-4fc2-9bad-a07146c5b086" providerId="ADAL" clId="{37D16E09-C438-408D-A95C-82A86202C729}" dt="2020-11-22T03:59:32.414" v="24" actId="20577"/>
          <ac:spMkLst>
            <pc:docMk/>
            <pc:sldMk cId="4231914535" sldId="270"/>
            <ac:spMk id="6" creationId="{8BBFDBBB-6B65-470D-8082-91BDEBBFF7FE}"/>
          </ac:spMkLst>
        </pc:spChg>
        <pc:picChg chg="add mod">
          <ac:chgData name="Gabrielle Gonzaga" userId="2c234758-307d-4fc2-9bad-a07146c5b086" providerId="ADAL" clId="{37D16E09-C438-408D-A95C-82A86202C729}" dt="2020-11-22T04:06:03.560" v="70" actId="14861"/>
          <ac:picMkLst>
            <pc:docMk/>
            <pc:sldMk cId="4231914535" sldId="270"/>
            <ac:picMk id="3" creationId="{CF7A5B78-910A-4148-9917-482660BFFE39}"/>
          </ac:picMkLst>
        </pc:picChg>
      </pc:sldChg>
    </pc:docChg>
  </pc:docChgLst>
  <pc:docChgLst>
    <pc:chgData name="Kim Nguyen" userId="S::thienkim.nguyen@ucalgary.ca::efe2196e-eca4-46a4-b27b-ca429155d1fd" providerId="AD" clId="Web-{9A6462A2-D4EB-4496-AB80-FDD3025D4EF9}"/>
    <pc:docChg chg="modSld">
      <pc:chgData name="Kim Nguyen" userId="S::thienkim.nguyen@ucalgary.ca::efe2196e-eca4-46a4-b27b-ca429155d1fd" providerId="AD" clId="Web-{9A6462A2-D4EB-4496-AB80-FDD3025D4EF9}" dt="2020-11-22T23:28:17.962" v="139" actId="20577"/>
      <pc:docMkLst>
        <pc:docMk/>
      </pc:docMkLst>
      <pc:sldChg chg="modSp">
        <pc:chgData name="Kim Nguyen" userId="S::thienkim.nguyen@ucalgary.ca::efe2196e-eca4-46a4-b27b-ca429155d1fd" providerId="AD" clId="Web-{9A6462A2-D4EB-4496-AB80-FDD3025D4EF9}" dt="2020-11-22T23:28:16.212" v="137" actId="20577"/>
        <pc:sldMkLst>
          <pc:docMk/>
          <pc:sldMk cId="740496735" sldId="271"/>
        </pc:sldMkLst>
        <pc:spChg chg="mod">
          <ac:chgData name="Kim Nguyen" userId="S::thienkim.nguyen@ucalgary.ca::efe2196e-eca4-46a4-b27b-ca429155d1fd" providerId="AD" clId="Web-{9A6462A2-D4EB-4496-AB80-FDD3025D4EF9}" dt="2020-11-22T23:28:16.212" v="137" actId="20577"/>
          <ac:spMkLst>
            <pc:docMk/>
            <pc:sldMk cId="740496735" sldId="271"/>
            <ac:spMk id="2" creationId="{ECC39C41-DC93-4E2C-9FE3-6AC6E997475B}"/>
          </ac:spMkLst>
        </pc:spChg>
      </pc:sldChg>
    </pc:docChg>
  </pc:docChgLst>
  <pc:docChgLst>
    <pc:chgData name="Navjeet Hundal" userId="S::navjeet.hundal@ucalgary.ca::e95f8def-cfe4-4f7b-88f1-ee802436d7c3" providerId="AD" clId="Web-{442B733D-FB48-4269-9164-5BD38DC5FFB9}"/>
    <pc:docChg chg="modSld sldOrd">
      <pc:chgData name="Navjeet Hundal" userId="S::navjeet.hundal@ucalgary.ca::e95f8def-cfe4-4f7b-88f1-ee802436d7c3" providerId="AD" clId="Web-{442B733D-FB48-4269-9164-5BD38DC5FFB9}" dt="2020-11-20T04:46:18.186" v="58" actId="20577"/>
      <pc:docMkLst>
        <pc:docMk/>
      </pc:docMkLst>
      <pc:sldChg chg="ord">
        <pc:chgData name="Navjeet Hundal" userId="S::navjeet.hundal@ucalgary.ca::e95f8def-cfe4-4f7b-88f1-ee802436d7c3" providerId="AD" clId="Web-{442B733D-FB48-4269-9164-5BD38DC5FFB9}" dt="2020-11-20T04:43:47.982" v="12"/>
        <pc:sldMkLst>
          <pc:docMk/>
          <pc:sldMk cId="16404620" sldId="258"/>
        </pc:sldMkLst>
      </pc:sldChg>
      <pc:sldChg chg="modSp">
        <pc:chgData name="Navjeet Hundal" userId="S::navjeet.hundal@ucalgary.ca::e95f8def-cfe4-4f7b-88f1-ee802436d7c3" providerId="AD" clId="Web-{442B733D-FB48-4269-9164-5BD38DC5FFB9}" dt="2020-11-20T04:43:43.967" v="9" actId="20577"/>
        <pc:sldMkLst>
          <pc:docMk/>
          <pc:sldMk cId="3845301790" sldId="259"/>
        </pc:sldMkLst>
        <pc:spChg chg="mod">
          <ac:chgData name="Navjeet Hundal" userId="S::navjeet.hundal@ucalgary.ca::e95f8def-cfe4-4f7b-88f1-ee802436d7c3" providerId="AD" clId="Web-{442B733D-FB48-4269-9164-5BD38DC5FFB9}" dt="2020-11-20T04:43:43.967" v="9" actId="20577"/>
          <ac:spMkLst>
            <pc:docMk/>
            <pc:sldMk cId="3845301790" sldId="259"/>
            <ac:spMk id="2" creationId="{7E99F121-8F8C-46E2-B2CE-F49D18C940D4}"/>
          </ac:spMkLst>
        </pc:spChg>
      </pc:sldChg>
      <pc:sldChg chg="modSp">
        <pc:chgData name="Navjeet Hundal" userId="S::navjeet.hundal@ucalgary.ca::e95f8def-cfe4-4f7b-88f1-ee802436d7c3" providerId="AD" clId="Web-{442B733D-FB48-4269-9164-5BD38DC5FFB9}" dt="2020-11-20T04:46:18.186" v="57" actId="20577"/>
        <pc:sldMkLst>
          <pc:docMk/>
          <pc:sldMk cId="4231914535" sldId="270"/>
        </pc:sldMkLst>
        <pc:spChg chg="mod">
          <ac:chgData name="Navjeet Hundal" userId="S::navjeet.hundal@ucalgary.ca::e95f8def-cfe4-4f7b-88f1-ee802436d7c3" providerId="AD" clId="Web-{442B733D-FB48-4269-9164-5BD38DC5FFB9}" dt="2020-11-20T04:46:18.186" v="57" actId="20577"/>
          <ac:spMkLst>
            <pc:docMk/>
            <pc:sldMk cId="4231914535" sldId="270"/>
            <ac:spMk id="6" creationId="{8BBFDBBB-6B65-470D-8082-91BDEBBFF7FE}"/>
          </ac:spMkLst>
        </pc:spChg>
      </pc:sldChg>
    </pc:docChg>
  </pc:docChgLst>
  <pc:docChgLst>
    <pc:chgData name="Kim Nguyen" userId="S::thienkim.nguyen@ucalgary.ca::efe2196e-eca4-46a4-b27b-ca429155d1fd" providerId="AD" clId="Web-{BD50E6B8-39CE-4A95-8052-86A064850628}"/>
    <pc:docChg chg="modSld">
      <pc:chgData name="Kim Nguyen" userId="S::thienkim.nguyen@ucalgary.ca::efe2196e-eca4-46a4-b27b-ca429155d1fd" providerId="AD" clId="Web-{BD50E6B8-39CE-4A95-8052-86A064850628}" dt="2020-11-06T23:38:58.902" v="5" actId="1076"/>
      <pc:docMkLst>
        <pc:docMk/>
      </pc:docMkLst>
      <pc:sldChg chg="addSp modSp">
        <pc:chgData name="Kim Nguyen" userId="S::thienkim.nguyen@ucalgary.ca::efe2196e-eca4-46a4-b27b-ca429155d1fd" providerId="AD" clId="Web-{BD50E6B8-39CE-4A95-8052-86A064850628}" dt="2020-11-06T23:38:58.902" v="5" actId="1076"/>
        <pc:sldMkLst>
          <pc:docMk/>
          <pc:sldMk cId="3845301790" sldId="259"/>
        </pc:sldMkLst>
        <pc:picChg chg="add mod">
          <ac:chgData name="Kim Nguyen" userId="S::thienkim.nguyen@ucalgary.ca::efe2196e-eca4-46a4-b27b-ca429155d1fd" providerId="AD" clId="Web-{BD50E6B8-39CE-4A95-8052-86A064850628}" dt="2020-11-06T23:38:58.902" v="5" actId="1076"/>
          <ac:picMkLst>
            <pc:docMk/>
            <pc:sldMk cId="3845301790" sldId="259"/>
            <ac:picMk id="3" creationId="{E7D74D31-2ADF-4B8E-AFCA-3E9F581687FF}"/>
          </ac:picMkLst>
        </pc:picChg>
      </pc:sldChg>
    </pc:docChg>
  </pc:docChgLst>
  <pc:docChgLst>
    <pc:chgData name="Navjeet Hundal" userId="S::navjeet.hundal@ucalgary.ca::e95f8def-cfe4-4f7b-88f1-ee802436d7c3" providerId="AD" clId="Web-{03F7898B-185E-4608-A814-B8E8B71AF3B2}"/>
    <pc:docChg chg="modSld">
      <pc:chgData name="Navjeet Hundal" userId="S::navjeet.hundal@ucalgary.ca::e95f8def-cfe4-4f7b-88f1-ee802436d7c3" providerId="AD" clId="Web-{03F7898B-185E-4608-A814-B8E8B71AF3B2}" dt="2020-11-20T04:24:20.645" v="54"/>
      <pc:docMkLst>
        <pc:docMk/>
      </pc:docMkLst>
      <pc:sldChg chg="delSp modSp">
        <pc:chgData name="Navjeet Hundal" userId="S::navjeet.hundal@ucalgary.ca::e95f8def-cfe4-4f7b-88f1-ee802436d7c3" providerId="AD" clId="Web-{03F7898B-185E-4608-A814-B8E8B71AF3B2}" dt="2020-11-20T04:23:22.192" v="21"/>
        <pc:sldMkLst>
          <pc:docMk/>
          <pc:sldMk cId="3845301790" sldId="259"/>
        </pc:sldMkLst>
        <pc:spChg chg="del">
          <ac:chgData name="Navjeet Hundal" userId="S::navjeet.hundal@ucalgary.ca::e95f8def-cfe4-4f7b-88f1-ee802436d7c3" providerId="AD" clId="Web-{03F7898B-185E-4608-A814-B8E8B71AF3B2}" dt="2020-11-20T04:22:39.379" v="3"/>
          <ac:spMkLst>
            <pc:docMk/>
            <pc:sldMk cId="3845301790" sldId="259"/>
            <ac:spMk id="4" creationId="{DB8A4C05-19C5-4AD5-B055-57F7005DEA89}"/>
          </ac:spMkLst>
        </pc:spChg>
        <pc:spChg chg="del">
          <ac:chgData name="Navjeet Hundal" userId="S::navjeet.hundal@ucalgary.ca::e95f8def-cfe4-4f7b-88f1-ee802436d7c3" providerId="AD" clId="Web-{03F7898B-185E-4608-A814-B8E8B71AF3B2}" dt="2020-11-20T04:23:09.176" v="13"/>
          <ac:spMkLst>
            <pc:docMk/>
            <pc:sldMk cId="3845301790" sldId="259"/>
            <ac:spMk id="14" creationId="{ED7606B4-CCEF-454A-AB74-90E774388E33}"/>
          </ac:spMkLst>
        </pc:spChg>
        <pc:spChg chg="del">
          <ac:chgData name="Navjeet Hundal" userId="S::navjeet.hundal@ucalgary.ca::e95f8def-cfe4-4f7b-88f1-ee802436d7c3" providerId="AD" clId="Web-{03F7898B-185E-4608-A814-B8E8B71AF3B2}" dt="2020-11-20T04:22:54.895" v="6"/>
          <ac:spMkLst>
            <pc:docMk/>
            <pc:sldMk cId="3845301790" sldId="259"/>
            <ac:spMk id="16" creationId="{8163E94E-527B-4780-8EB6-C38EE1E7FFC0}"/>
          </ac:spMkLst>
        </pc:spChg>
        <pc:spChg chg="del">
          <ac:chgData name="Navjeet Hundal" userId="S::navjeet.hundal@ucalgary.ca::e95f8def-cfe4-4f7b-88f1-ee802436d7c3" providerId="AD" clId="Web-{03F7898B-185E-4608-A814-B8E8B71AF3B2}" dt="2020-11-20T04:22:57.926" v="8"/>
          <ac:spMkLst>
            <pc:docMk/>
            <pc:sldMk cId="3845301790" sldId="259"/>
            <ac:spMk id="18" creationId="{63F55B5F-74E1-4745-A785-2F356905CE6B}"/>
          </ac:spMkLst>
        </pc:spChg>
        <pc:spChg chg="del mod">
          <ac:chgData name="Navjeet Hundal" userId="S::navjeet.hundal@ucalgary.ca::e95f8def-cfe4-4f7b-88f1-ee802436d7c3" providerId="AD" clId="Web-{03F7898B-185E-4608-A814-B8E8B71AF3B2}" dt="2020-11-20T04:23:16.176" v="17"/>
          <ac:spMkLst>
            <pc:docMk/>
            <pc:sldMk cId="3845301790" sldId="259"/>
            <ac:spMk id="19" creationId="{7A4F84F0-AB54-4A2B-BF7B-BDAD0099D0D8}"/>
          </ac:spMkLst>
        </pc:spChg>
        <pc:spChg chg="del mod">
          <ac:chgData name="Navjeet Hundal" userId="S::navjeet.hundal@ucalgary.ca::e95f8def-cfe4-4f7b-88f1-ee802436d7c3" providerId="AD" clId="Web-{03F7898B-185E-4608-A814-B8E8B71AF3B2}" dt="2020-11-20T04:23:13.270" v="15"/>
          <ac:spMkLst>
            <pc:docMk/>
            <pc:sldMk cId="3845301790" sldId="259"/>
            <ac:spMk id="21" creationId="{265C463A-A135-4969-A64B-0046E4DAD257}"/>
          </ac:spMkLst>
        </pc:spChg>
        <pc:spChg chg="del mod">
          <ac:chgData name="Navjeet Hundal" userId="S::navjeet.hundal@ucalgary.ca::e95f8def-cfe4-4f7b-88f1-ee802436d7c3" providerId="AD" clId="Web-{03F7898B-185E-4608-A814-B8E8B71AF3B2}" dt="2020-11-20T04:23:18.989" v="19"/>
          <ac:spMkLst>
            <pc:docMk/>
            <pc:sldMk cId="3845301790" sldId="259"/>
            <ac:spMk id="23" creationId="{27FF34D7-FB4B-488B-9382-80CF5D27A338}"/>
          </ac:spMkLst>
        </pc:spChg>
        <pc:spChg chg="del mod">
          <ac:chgData name="Navjeet Hundal" userId="S::navjeet.hundal@ucalgary.ca::e95f8def-cfe4-4f7b-88f1-ee802436d7c3" providerId="AD" clId="Web-{03F7898B-185E-4608-A814-B8E8B71AF3B2}" dt="2020-11-20T04:23:22.192" v="21"/>
          <ac:spMkLst>
            <pc:docMk/>
            <pc:sldMk cId="3845301790" sldId="259"/>
            <ac:spMk id="27" creationId="{0F289663-34D2-47CC-B880-CE4A8F771F26}"/>
          </ac:spMkLst>
        </pc:spChg>
        <pc:spChg chg="del mod">
          <ac:chgData name="Navjeet Hundal" userId="S::navjeet.hundal@ucalgary.ca::e95f8def-cfe4-4f7b-88f1-ee802436d7c3" providerId="AD" clId="Web-{03F7898B-185E-4608-A814-B8E8B71AF3B2}" dt="2020-11-20T04:23:05.442" v="10"/>
          <ac:spMkLst>
            <pc:docMk/>
            <pc:sldMk cId="3845301790" sldId="259"/>
            <ac:spMk id="29" creationId="{A1D8CC74-F3BD-475E-ABD4-4F572C146555}"/>
          </ac:spMkLst>
        </pc:spChg>
        <pc:spChg chg="del">
          <ac:chgData name="Navjeet Hundal" userId="S::navjeet.hundal@ucalgary.ca::e95f8def-cfe4-4f7b-88f1-ee802436d7c3" providerId="AD" clId="Web-{03F7898B-185E-4608-A814-B8E8B71AF3B2}" dt="2020-11-20T04:23:07.114" v="11"/>
          <ac:spMkLst>
            <pc:docMk/>
            <pc:sldMk cId="3845301790" sldId="259"/>
            <ac:spMk id="31" creationId="{E0BAA993-9C58-493E-B2DE-6A29C247EB4C}"/>
          </ac:spMkLst>
        </pc:spChg>
        <pc:spChg chg="del">
          <ac:chgData name="Navjeet Hundal" userId="S::navjeet.hundal@ucalgary.ca::e95f8def-cfe4-4f7b-88f1-ee802436d7c3" providerId="AD" clId="Web-{03F7898B-185E-4608-A814-B8E8B71AF3B2}" dt="2020-11-20T04:22:52.739" v="4"/>
          <ac:spMkLst>
            <pc:docMk/>
            <pc:sldMk cId="3845301790" sldId="259"/>
            <ac:spMk id="33" creationId="{74BEBCF3-D667-4437-A805-80783B88087F}"/>
          </ac:spMkLst>
        </pc:spChg>
        <pc:spChg chg="del">
          <ac:chgData name="Navjeet Hundal" userId="S::navjeet.hundal@ucalgary.ca::e95f8def-cfe4-4f7b-88f1-ee802436d7c3" providerId="AD" clId="Web-{03F7898B-185E-4608-A814-B8E8B71AF3B2}" dt="2020-11-20T04:23:02.848" v="9"/>
          <ac:spMkLst>
            <pc:docMk/>
            <pc:sldMk cId="3845301790" sldId="259"/>
            <ac:spMk id="35" creationId="{B5CE4E4B-840E-4AEB-AA17-9FA9E3B9DD2B}"/>
          </ac:spMkLst>
        </pc:spChg>
        <pc:picChg chg="del">
          <ac:chgData name="Navjeet Hundal" userId="S::navjeet.hundal@ucalgary.ca::e95f8def-cfe4-4f7b-88f1-ee802436d7c3" providerId="AD" clId="Web-{03F7898B-185E-4608-A814-B8E8B71AF3B2}" dt="2020-11-20T04:22:53.754" v="5"/>
          <ac:picMkLst>
            <pc:docMk/>
            <pc:sldMk cId="3845301790" sldId="259"/>
            <ac:picMk id="3" creationId="{E7D74D31-2ADF-4B8E-AFCA-3E9F581687FF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2:56.942" v="7"/>
          <ac:picMkLst>
            <pc:docMk/>
            <pc:sldMk cId="3845301790" sldId="259"/>
            <ac:picMk id="6" creationId="{18D8DC18-E5F4-4A65-AA9D-9A0F7F7AB6F4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08.067" v="12"/>
          <ac:picMkLst>
            <pc:docMk/>
            <pc:sldMk cId="3845301790" sldId="259"/>
            <ac:picMk id="7" creationId="{65855A44-0AE9-4B6A-809C-ECA7D26D889E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2:36.520" v="0"/>
          <ac:picMkLst>
            <pc:docMk/>
            <pc:sldMk cId="3845301790" sldId="259"/>
            <ac:picMk id="8" creationId="{894BC449-C15E-4536-8EFE-71AFD38BC04A}"/>
          </ac:picMkLst>
        </pc:picChg>
      </pc:sldChg>
      <pc:sldChg chg="addSp delSp modSp">
        <pc:chgData name="Navjeet Hundal" userId="S::navjeet.hundal@ucalgary.ca::e95f8def-cfe4-4f7b-88f1-ee802436d7c3" providerId="AD" clId="Web-{03F7898B-185E-4608-A814-B8E8B71AF3B2}" dt="2020-11-20T04:23:49.958" v="38"/>
        <pc:sldMkLst>
          <pc:docMk/>
          <pc:sldMk cId="2400068654" sldId="260"/>
        </pc:sldMkLst>
        <pc:spChg chg="del">
          <ac:chgData name="Navjeet Hundal" userId="S::navjeet.hundal@ucalgary.ca::e95f8def-cfe4-4f7b-88f1-ee802436d7c3" providerId="AD" clId="Web-{03F7898B-185E-4608-A814-B8E8B71AF3B2}" dt="2020-11-20T04:23:49.958" v="38"/>
          <ac:spMkLst>
            <pc:docMk/>
            <pc:sldMk cId="2400068654" sldId="260"/>
            <ac:spMk id="3" creationId="{BF50E543-C953-455B-AAB3-009FEB6A9D7E}"/>
          </ac:spMkLst>
        </pc:spChg>
        <pc:spChg chg="add mod">
          <ac:chgData name="Navjeet Hundal" userId="S::navjeet.hundal@ucalgary.ca::e95f8def-cfe4-4f7b-88f1-ee802436d7c3" providerId="AD" clId="Web-{03F7898B-185E-4608-A814-B8E8B71AF3B2}" dt="2020-11-20T04:23:49.958" v="38"/>
          <ac:spMkLst>
            <pc:docMk/>
            <pc:sldMk cId="2400068654" sldId="260"/>
            <ac:spMk id="7" creationId="{00766070-9A27-46CC-84D4-BF6FCDF6A7F0}"/>
          </ac:spMkLst>
        </pc:spChg>
        <pc:picChg chg="del">
          <ac:chgData name="Navjeet Hundal" userId="S::navjeet.hundal@ucalgary.ca::e95f8def-cfe4-4f7b-88f1-ee802436d7c3" providerId="AD" clId="Web-{03F7898B-185E-4608-A814-B8E8B71AF3B2}" dt="2020-11-20T04:23:47.630" v="37"/>
          <ac:picMkLst>
            <pc:docMk/>
            <pc:sldMk cId="2400068654" sldId="260"/>
            <ac:picMk id="4" creationId="{697283A0-E903-499D-A994-5422CB79F3B5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45.317" v="35"/>
          <ac:picMkLst>
            <pc:docMk/>
            <pc:sldMk cId="2400068654" sldId="260"/>
            <ac:picMk id="8" creationId="{4EE19E9D-6778-4949-8D9F-A8CE636DFCA8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46.364" v="36"/>
          <ac:picMkLst>
            <pc:docMk/>
            <pc:sldMk cId="2400068654" sldId="260"/>
            <ac:picMk id="10" creationId="{6E471B46-216E-46B6-8B09-12AAC7701350}"/>
          </ac:picMkLst>
        </pc:picChg>
      </pc:sldChg>
      <pc:sldChg chg="addSp delSp modSp">
        <pc:chgData name="Navjeet Hundal" userId="S::navjeet.hundal@ucalgary.ca::e95f8def-cfe4-4f7b-88f1-ee802436d7c3" providerId="AD" clId="Web-{03F7898B-185E-4608-A814-B8E8B71AF3B2}" dt="2020-11-20T04:24:02.645" v="48"/>
        <pc:sldMkLst>
          <pc:docMk/>
          <pc:sldMk cId="1515583189" sldId="261"/>
        </pc:sldMkLst>
        <pc:spChg chg="add mod">
          <ac:chgData name="Navjeet Hundal" userId="S::navjeet.hundal@ucalgary.ca::e95f8def-cfe4-4f7b-88f1-ee802436d7c3" providerId="AD" clId="Web-{03F7898B-185E-4608-A814-B8E8B71AF3B2}" dt="2020-11-20T04:24:02.645" v="48"/>
          <ac:spMkLst>
            <pc:docMk/>
            <pc:sldMk cId="1515583189" sldId="261"/>
            <ac:spMk id="7" creationId="{475626B9-5241-4594-957F-DFFD3E95D88A}"/>
          </ac:spMkLst>
        </pc:spChg>
        <pc:spChg chg="del">
          <ac:chgData name="Navjeet Hundal" userId="S::navjeet.hundal@ucalgary.ca::e95f8def-cfe4-4f7b-88f1-ee802436d7c3" providerId="AD" clId="Web-{03F7898B-185E-4608-A814-B8E8B71AF3B2}" dt="2020-11-20T04:23:58.723" v="45"/>
          <ac:spMkLst>
            <pc:docMk/>
            <pc:sldMk cId="1515583189" sldId="261"/>
            <ac:spMk id="11" creationId="{12E00042-BDDC-47BD-9BD6-93B24C92A7FE}"/>
          </ac:spMkLst>
        </pc:spChg>
        <pc:spChg chg="del mod">
          <ac:chgData name="Navjeet Hundal" userId="S::navjeet.hundal@ucalgary.ca::e95f8def-cfe4-4f7b-88f1-ee802436d7c3" providerId="AD" clId="Web-{03F7898B-185E-4608-A814-B8E8B71AF3B2}" dt="2020-11-20T04:23:55.536" v="42"/>
          <ac:spMkLst>
            <pc:docMk/>
            <pc:sldMk cId="1515583189" sldId="261"/>
            <ac:spMk id="12" creationId="{29B04CC7-C862-4A5C-BF1E-2AF2306188A7}"/>
          </ac:spMkLst>
        </pc:spChg>
        <pc:picChg chg="del">
          <ac:chgData name="Navjeet Hundal" userId="S::navjeet.hundal@ucalgary.ca::e95f8def-cfe4-4f7b-88f1-ee802436d7c3" providerId="AD" clId="Web-{03F7898B-185E-4608-A814-B8E8B71AF3B2}" dt="2020-11-20T04:24:02.645" v="48"/>
          <ac:picMkLst>
            <pc:docMk/>
            <pc:sldMk cId="1515583189" sldId="261"/>
            <ac:picMk id="4" creationId="{107B0DCF-8FC6-4A2C-8E1E-979DC3F7251C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4:01.005" v="47"/>
          <ac:picMkLst>
            <pc:docMk/>
            <pc:sldMk cId="1515583189" sldId="261"/>
            <ac:picMk id="6" creationId="{4C362DA8-EE4E-4B5C-B8CC-AD6DF64C7700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59.958" v="46"/>
          <ac:picMkLst>
            <pc:docMk/>
            <pc:sldMk cId="1515583189" sldId="261"/>
            <ac:picMk id="8" creationId="{989C8177-38B6-4CAC-B9B7-BE9FA5D0171F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56.536" v="43"/>
          <ac:picMkLst>
            <pc:docMk/>
            <pc:sldMk cId="1515583189" sldId="261"/>
            <ac:picMk id="9" creationId="{981C1045-5811-41B7-84A2-2B91B71EE579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57.552" v="44"/>
          <ac:picMkLst>
            <pc:docMk/>
            <pc:sldMk cId="1515583189" sldId="261"/>
            <ac:picMk id="10" creationId="{74E7337C-AF6B-4ED0-AF89-E593D4AB3AC3}"/>
          </ac:picMkLst>
        </pc:picChg>
      </pc:sldChg>
      <pc:sldChg chg="delSp">
        <pc:chgData name="Navjeet Hundal" userId="S::navjeet.hundal@ucalgary.ca::e95f8def-cfe4-4f7b-88f1-ee802436d7c3" providerId="AD" clId="Web-{03F7898B-185E-4608-A814-B8E8B71AF3B2}" dt="2020-11-20T04:24:04.786" v="49"/>
        <pc:sldMkLst>
          <pc:docMk/>
          <pc:sldMk cId="1990766768" sldId="262"/>
        </pc:sldMkLst>
        <pc:picChg chg="del">
          <ac:chgData name="Navjeet Hundal" userId="S::navjeet.hundal@ucalgary.ca::e95f8def-cfe4-4f7b-88f1-ee802436d7c3" providerId="AD" clId="Web-{03F7898B-185E-4608-A814-B8E8B71AF3B2}" dt="2020-11-20T04:24:04.786" v="49"/>
          <ac:picMkLst>
            <pc:docMk/>
            <pc:sldMk cId="1990766768" sldId="262"/>
            <ac:picMk id="4" creationId="{17F7C3DA-2D0D-4B2D-8268-60966F11A262}"/>
          </ac:picMkLst>
        </pc:picChg>
      </pc:sldChg>
      <pc:sldChg chg="addSp delSp modSp">
        <pc:chgData name="Navjeet Hundal" userId="S::navjeet.hundal@ucalgary.ca::e95f8def-cfe4-4f7b-88f1-ee802436d7c3" providerId="AD" clId="Web-{03F7898B-185E-4608-A814-B8E8B71AF3B2}" dt="2020-11-20T04:24:09.552" v="51"/>
        <pc:sldMkLst>
          <pc:docMk/>
          <pc:sldMk cId="3252722864" sldId="263"/>
        </pc:sldMkLst>
        <pc:spChg chg="del">
          <ac:chgData name="Navjeet Hundal" userId="S::navjeet.hundal@ucalgary.ca::e95f8def-cfe4-4f7b-88f1-ee802436d7c3" providerId="AD" clId="Web-{03F7898B-185E-4608-A814-B8E8B71AF3B2}" dt="2020-11-20T04:24:09.552" v="51"/>
          <ac:spMkLst>
            <pc:docMk/>
            <pc:sldMk cId="3252722864" sldId="263"/>
            <ac:spMk id="3" creationId="{3308B12E-2215-4F46-814B-C526EA69CEDE}"/>
          </ac:spMkLst>
        </pc:spChg>
        <pc:spChg chg="add mod">
          <ac:chgData name="Navjeet Hundal" userId="S::navjeet.hundal@ucalgary.ca::e95f8def-cfe4-4f7b-88f1-ee802436d7c3" providerId="AD" clId="Web-{03F7898B-185E-4608-A814-B8E8B71AF3B2}" dt="2020-11-20T04:24:09.552" v="51"/>
          <ac:spMkLst>
            <pc:docMk/>
            <pc:sldMk cId="3252722864" sldId="263"/>
            <ac:spMk id="7" creationId="{FF48C749-CBB5-460F-A815-38DE87C7F317}"/>
          </ac:spMkLst>
        </pc:spChg>
        <pc:picChg chg="del">
          <ac:chgData name="Navjeet Hundal" userId="S::navjeet.hundal@ucalgary.ca::e95f8def-cfe4-4f7b-88f1-ee802436d7c3" providerId="AD" clId="Web-{03F7898B-185E-4608-A814-B8E8B71AF3B2}" dt="2020-11-20T04:24:06.942" v="50"/>
          <ac:picMkLst>
            <pc:docMk/>
            <pc:sldMk cId="3252722864" sldId="263"/>
            <ac:picMk id="4" creationId="{C1EC443B-B0A2-4EC4-BF5B-6912CC68E147}"/>
          </ac:picMkLst>
        </pc:picChg>
      </pc:sldChg>
      <pc:sldChg chg="addSp delSp modSp">
        <pc:chgData name="Navjeet Hundal" userId="S::navjeet.hundal@ucalgary.ca::e95f8def-cfe4-4f7b-88f1-ee802436d7c3" providerId="AD" clId="Web-{03F7898B-185E-4608-A814-B8E8B71AF3B2}" dt="2020-11-20T04:24:20.645" v="54"/>
        <pc:sldMkLst>
          <pc:docMk/>
          <pc:sldMk cId="1180000077" sldId="264"/>
        </pc:sldMkLst>
        <pc:spChg chg="del">
          <ac:chgData name="Navjeet Hundal" userId="S::navjeet.hundal@ucalgary.ca::e95f8def-cfe4-4f7b-88f1-ee802436d7c3" providerId="AD" clId="Web-{03F7898B-185E-4608-A814-B8E8B71AF3B2}" dt="2020-11-20T04:24:16.349" v="53"/>
          <ac:spMkLst>
            <pc:docMk/>
            <pc:sldMk cId="1180000077" sldId="264"/>
            <ac:spMk id="3" creationId="{DB221E5F-6234-42ED-BEE3-7966EDEAC53A}"/>
          </ac:spMkLst>
        </pc:spChg>
        <pc:spChg chg="add del mod">
          <ac:chgData name="Navjeet Hundal" userId="S::navjeet.hundal@ucalgary.ca::e95f8def-cfe4-4f7b-88f1-ee802436d7c3" providerId="AD" clId="Web-{03F7898B-185E-4608-A814-B8E8B71AF3B2}" dt="2020-11-20T04:24:20.645" v="54"/>
          <ac:spMkLst>
            <pc:docMk/>
            <pc:sldMk cId="1180000077" sldId="264"/>
            <ac:spMk id="6" creationId="{523897C2-5483-435D-B4EE-D12CA765F01F}"/>
          </ac:spMkLst>
        </pc:spChg>
        <pc:picChg chg="del">
          <ac:chgData name="Navjeet Hundal" userId="S::navjeet.hundal@ucalgary.ca::e95f8def-cfe4-4f7b-88f1-ee802436d7c3" providerId="AD" clId="Web-{03F7898B-185E-4608-A814-B8E8B71AF3B2}" dt="2020-11-20T04:24:13.302" v="52"/>
          <ac:picMkLst>
            <pc:docMk/>
            <pc:sldMk cId="1180000077" sldId="264"/>
            <ac:picMk id="12" creationId="{76A82FA9-9C44-4FFD-AF95-C8557153E066}"/>
          </ac:picMkLst>
        </pc:picChg>
      </pc:sldChg>
      <pc:sldChg chg="delSp">
        <pc:chgData name="Navjeet Hundal" userId="S::navjeet.hundal@ucalgary.ca::e95f8def-cfe4-4f7b-88f1-ee802436d7c3" providerId="AD" clId="Web-{03F7898B-185E-4608-A814-B8E8B71AF3B2}" dt="2020-11-20T04:23:38.723" v="32"/>
        <pc:sldMkLst>
          <pc:docMk/>
          <pc:sldMk cId="1757955579" sldId="268"/>
        </pc:sldMkLst>
        <pc:picChg chg="del">
          <ac:chgData name="Navjeet Hundal" userId="S::navjeet.hundal@ucalgary.ca::e95f8def-cfe4-4f7b-88f1-ee802436d7c3" providerId="AD" clId="Web-{03F7898B-185E-4608-A814-B8E8B71AF3B2}" dt="2020-11-20T04:23:35.864" v="29"/>
          <ac:picMkLst>
            <pc:docMk/>
            <pc:sldMk cId="1757955579" sldId="268"/>
            <ac:picMk id="2" creationId="{FA3180DA-D6CD-4CD8-88EE-CFF3F35275D6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36.989" v="30"/>
          <ac:picMkLst>
            <pc:docMk/>
            <pc:sldMk cId="1757955579" sldId="268"/>
            <ac:picMk id="3" creationId="{07BD0486-A44B-4FA2-A182-A6DD127EB85E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38.723" v="32"/>
          <ac:picMkLst>
            <pc:docMk/>
            <pc:sldMk cId="1757955579" sldId="268"/>
            <ac:picMk id="5" creationId="{FDB66D82-E58F-4622-A1E3-48CFA91EA759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37.802" v="31"/>
          <ac:picMkLst>
            <pc:docMk/>
            <pc:sldMk cId="1757955579" sldId="268"/>
            <ac:picMk id="7" creationId="{6DF244C9-E4D4-47B3-B359-111B2BE20278}"/>
          </ac:picMkLst>
        </pc:picChg>
      </pc:sldChg>
      <pc:sldChg chg="delSp">
        <pc:chgData name="Navjeet Hundal" userId="S::navjeet.hundal@ucalgary.ca::e95f8def-cfe4-4f7b-88f1-ee802436d7c3" providerId="AD" clId="Web-{03F7898B-185E-4608-A814-B8E8B71AF3B2}" dt="2020-11-20T04:23:43.208" v="34"/>
        <pc:sldMkLst>
          <pc:docMk/>
          <pc:sldMk cId="470836057" sldId="269"/>
        </pc:sldMkLst>
        <pc:picChg chg="del">
          <ac:chgData name="Navjeet Hundal" userId="S::navjeet.hundal@ucalgary.ca::e95f8def-cfe4-4f7b-88f1-ee802436d7c3" providerId="AD" clId="Web-{03F7898B-185E-4608-A814-B8E8B71AF3B2}" dt="2020-11-20T04:23:43.208" v="34"/>
          <ac:picMkLst>
            <pc:docMk/>
            <pc:sldMk cId="470836057" sldId="269"/>
            <ac:picMk id="5" creationId="{18AE98E0-BEF4-4C73-A3E9-95EE6CB5F6E3}"/>
          </ac:picMkLst>
        </pc:picChg>
        <pc:picChg chg="del">
          <ac:chgData name="Navjeet Hundal" userId="S::navjeet.hundal@ucalgary.ca::e95f8def-cfe4-4f7b-88f1-ee802436d7c3" providerId="AD" clId="Web-{03F7898B-185E-4608-A814-B8E8B71AF3B2}" dt="2020-11-20T04:23:42.052" v="33"/>
          <ac:picMkLst>
            <pc:docMk/>
            <pc:sldMk cId="470836057" sldId="269"/>
            <ac:picMk id="8" creationId="{D1146BCE-FC66-4227-83F8-D8F2BD1081F4}"/>
          </ac:picMkLst>
        </pc:picChg>
      </pc:sldChg>
      <pc:sldChg chg="addSp delSp modSp">
        <pc:chgData name="Navjeet Hundal" userId="S::navjeet.hundal@ucalgary.ca::e95f8def-cfe4-4f7b-88f1-ee802436d7c3" providerId="AD" clId="Web-{03F7898B-185E-4608-A814-B8E8B71AF3B2}" dt="2020-11-20T04:23:33.067" v="28"/>
        <pc:sldMkLst>
          <pc:docMk/>
          <pc:sldMk cId="4231914535" sldId="270"/>
        </pc:sldMkLst>
        <pc:spChg chg="del">
          <ac:chgData name="Navjeet Hundal" userId="S::navjeet.hundal@ucalgary.ca::e95f8def-cfe4-4f7b-88f1-ee802436d7c3" providerId="AD" clId="Web-{03F7898B-185E-4608-A814-B8E8B71AF3B2}" dt="2020-11-20T04:23:28.692" v="22"/>
          <ac:spMkLst>
            <pc:docMk/>
            <pc:sldMk cId="4231914535" sldId="270"/>
            <ac:spMk id="3" creationId="{B1CF461C-7889-4A35-9B92-CD084D9D4B5F}"/>
          </ac:spMkLst>
        </pc:spChg>
        <pc:spChg chg="add del mod">
          <ac:chgData name="Navjeet Hundal" userId="S::navjeet.hundal@ucalgary.ca::e95f8def-cfe4-4f7b-88f1-ee802436d7c3" providerId="AD" clId="Web-{03F7898B-185E-4608-A814-B8E8B71AF3B2}" dt="2020-11-20T04:23:31.630" v="27"/>
          <ac:spMkLst>
            <pc:docMk/>
            <pc:sldMk cId="4231914535" sldId="270"/>
            <ac:spMk id="7" creationId="{1E3BF829-C00E-4351-9C63-D01BA6103EB9}"/>
          </ac:spMkLst>
        </pc:spChg>
        <pc:picChg chg="del">
          <ac:chgData name="Navjeet Hundal" userId="S::navjeet.hundal@ucalgary.ca::e95f8def-cfe4-4f7b-88f1-ee802436d7c3" providerId="AD" clId="Web-{03F7898B-185E-4608-A814-B8E8B71AF3B2}" dt="2020-11-20T04:23:33.067" v="28"/>
          <ac:picMkLst>
            <pc:docMk/>
            <pc:sldMk cId="4231914535" sldId="270"/>
            <ac:picMk id="2" creationId="{F912EB15-FBE6-4C07-965A-A0843E86698D}"/>
          </ac:picMkLst>
        </pc:picChg>
      </pc:sldChg>
    </pc:docChg>
  </pc:docChgLst>
  <pc:docChgLst>
    <pc:chgData name="Gabrielle Athena Gonzaga" userId="S::gagonzag@ucalgary.ca::2c234758-307d-4fc2-9bad-a07146c5b086" providerId="AD" clId="Web-{AA81FE69-76DC-4F8C-A9E4-220132F13999}"/>
    <pc:docChg chg="modSld">
      <pc:chgData name="Gabrielle Athena Gonzaga" userId="S::gagonzag@ucalgary.ca::2c234758-307d-4fc2-9bad-a07146c5b086" providerId="AD" clId="Web-{AA81FE69-76DC-4F8C-A9E4-220132F13999}" dt="2020-11-22T23:10:58.563" v="5" actId="20577"/>
      <pc:docMkLst>
        <pc:docMk/>
      </pc:docMkLst>
      <pc:sldChg chg="modSp">
        <pc:chgData name="Gabrielle Athena Gonzaga" userId="S::gagonzag@ucalgary.ca::2c234758-307d-4fc2-9bad-a07146c5b086" providerId="AD" clId="Web-{AA81FE69-76DC-4F8C-A9E4-220132F13999}" dt="2020-11-22T23:10:58.563" v="5" actId="20577"/>
        <pc:sldMkLst>
          <pc:docMk/>
          <pc:sldMk cId="3252722864" sldId="263"/>
        </pc:sldMkLst>
        <pc:spChg chg="mod">
          <ac:chgData name="Gabrielle Athena Gonzaga" userId="S::gagonzag@ucalgary.ca::2c234758-307d-4fc2-9bad-a07146c5b086" providerId="AD" clId="Web-{AA81FE69-76DC-4F8C-A9E4-220132F13999}" dt="2020-11-22T23:10:58.563" v="5" actId="20577"/>
          <ac:spMkLst>
            <pc:docMk/>
            <pc:sldMk cId="3252722864" sldId="263"/>
            <ac:spMk id="2" creationId="{9166CFE7-6549-4837-9E9A-38FECE3AC661}"/>
          </ac:spMkLst>
        </pc:spChg>
      </pc:sldChg>
    </pc:docChg>
  </pc:docChgLst>
  <pc:docChgLst>
    <pc:chgData name="Manny Rodriguez" userId="S::manuel.rodriguez@ucalgary.ca::01119bb9-2b27-4672-abfa-a59898aa02bd" providerId="AD" clId="Web-{208C72E5-4732-218E-E796-78800285CD91}"/>
    <pc:docChg chg="modSld">
      <pc:chgData name="Manny Rodriguez" userId="S::manuel.rodriguez@ucalgary.ca::01119bb9-2b27-4672-abfa-a59898aa02bd" providerId="AD" clId="Web-{208C72E5-4732-218E-E796-78800285CD91}" dt="2020-11-07T07:06:10.764" v="697" actId="20577"/>
      <pc:docMkLst>
        <pc:docMk/>
      </pc:docMkLst>
      <pc:sldChg chg="modSp modNotes">
        <pc:chgData name="Manny Rodriguez" userId="S::manuel.rodriguez@ucalgary.ca::01119bb9-2b27-4672-abfa-a59898aa02bd" providerId="AD" clId="Web-{208C72E5-4732-218E-E796-78800285CD91}" dt="2020-11-07T07:01:21.894" v="358"/>
        <pc:sldMkLst>
          <pc:docMk/>
          <pc:sldMk cId="3252722864" sldId="263"/>
        </pc:sldMkLst>
        <pc:spChg chg="mod">
          <ac:chgData name="Manny Rodriguez" userId="S::manuel.rodriguez@ucalgary.ca::01119bb9-2b27-4672-abfa-a59898aa02bd" providerId="AD" clId="Web-{208C72E5-4732-218E-E796-78800285CD91}" dt="2020-11-07T06:17:32.976" v="226" actId="20577"/>
          <ac:spMkLst>
            <pc:docMk/>
            <pc:sldMk cId="3252722864" sldId="263"/>
            <ac:spMk id="3" creationId="{3308B12E-2215-4F46-814B-C526EA69CEDE}"/>
          </ac:spMkLst>
        </pc:spChg>
      </pc:sldChg>
      <pc:sldChg chg="modSp modNotes">
        <pc:chgData name="Manny Rodriguez" userId="S::manuel.rodriguez@ucalgary.ca::01119bb9-2b27-4672-abfa-a59898aa02bd" providerId="AD" clId="Web-{208C72E5-4732-218E-E796-78800285CD91}" dt="2020-11-07T07:06:10.748" v="696" actId="20577"/>
        <pc:sldMkLst>
          <pc:docMk/>
          <pc:sldMk cId="1180000077" sldId="264"/>
        </pc:sldMkLst>
        <pc:spChg chg="mod">
          <ac:chgData name="Manny Rodriguez" userId="S::manuel.rodriguez@ucalgary.ca::01119bb9-2b27-4672-abfa-a59898aa02bd" providerId="AD" clId="Web-{208C72E5-4732-218E-E796-78800285CD91}" dt="2020-11-07T07:06:10.748" v="696" actId="20577"/>
          <ac:spMkLst>
            <pc:docMk/>
            <pc:sldMk cId="1180000077" sldId="264"/>
            <ac:spMk id="3" creationId="{DB221E5F-6234-42ED-BEE3-7966EDEAC53A}"/>
          </ac:spMkLst>
        </pc:spChg>
      </pc:sldChg>
    </pc:docChg>
  </pc:docChgLst>
  <pc:docChgLst>
    <pc:chgData name="Navjeet Hundal" userId="S::navjeet.hundal@ucalgary.ca::e95f8def-cfe4-4f7b-88f1-ee802436d7c3" providerId="AD" clId="Web-{723409B4-1F1F-4D98-8674-6842BB933B34}"/>
    <pc:docChg chg="modSld">
      <pc:chgData name="Navjeet Hundal" userId="S::navjeet.hundal@ucalgary.ca::e95f8def-cfe4-4f7b-88f1-ee802436d7c3" providerId="AD" clId="Web-{723409B4-1F1F-4D98-8674-6842BB933B34}" dt="2020-11-23T05:30:46.448" v="3" actId="1076"/>
      <pc:docMkLst>
        <pc:docMk/>
      </pc:docMkLst>
      <pc:sldChg chg="modSp">
        <pc:chgData name="Navjeet Hundal" userId="S::navjeet.hundal@ucalgary.ca::e95f8def-cfe4-4f7b-88f1-ee802436d7c3" providerId="AD" clId="Web-{723409B4-1F1F-4D98-8674-6842BB933B34}" dt="2020-11-23T05:30:46.448" v="3" actId="1076"/>
        <pc:sldMkLst>
          <pc:docMk/>
          <pc:sldMk cId="1757955579" sldId="268"/>
        </pc:sldMkLst>
        <pc:spChg chg="mod">
          <ac:chgData name="Navjeet Hundal" userId="S::navjeet.hundal@ucalgary.ca::e95f8def-cfe4-4f7b-88f1-ee802436d7c3" providerId="AD" clId="Web-{723409B4-1F1F-4D98-8674-6842BB933B34}" dt="2020-11-23T05:30:28.807" v="0" actId="14100"/>
          <ac:spMkLst>
            <pc:docMk/>
            <pc:sldMk cId="1757955579" sldId="268"/>
            <ac:spMk id="10" creationId="{A7F7174D-C4CD-4203-A88C-7E7E4A740D9A}"/>
          </ac:spMkLst>
        </pc:spChg>
        <pc:spChg chg="mod">
          <ac:chgData name="Navjeet Hundal" userId="S::navjeet.hundal@ucalgary.ca::e95f8def-cfe4-4f7b-88f1-ee802436d7c3" providerId="AD" clId="Web-{723409B4-1F1F-4D98-8674-6842BB933B34}" dt="2020-11-23T05:30:46.448" v="3" actId="1076"/>
          <ac:spMkLst>
            <pc:docMk/>
            <pc:sldMk cId="1757955579" sldId="268"/>
            <ac:spMk id="12" creationId="{72841E1D-89AA-4647-AC3E-A6C62AF530F6}"/>
          </ac:spMkLst>
        </pc:spChg>
        <pc:spChg chg="mod">
          <ac:chgData name="Navjeet Hundal" userId="S::navjeet.hundal@ucalgary.ca::e95f8def-cfe4-4f7b-88f1-ee802436d7c3" providerId="AD" clId="Web-{723409B4-1F1F-4D98-8674-6842BB933B34}" dt="2020-11-23T05:30:32.089" v="1" actId="1076"/>
          <ac:spMkLst>
            <pc:docMk/>
            <pc:sldMk cId="1757955579" sldId="268"/>
            <ac:spMk id="14" creationId="{828D207B-1F98-4EDC-9008-1DD09F252331}"/>
          </ac:spMkLst>
        </pc:spChg>
      </pc:sldChg>
    </pc:docChg>
  </pc:docChgLst>
  <pc:docChgLst>
    <pc:chgData clId="Web-{C504449C-C0A2-4BEA-9E59-DF9A0D68C0A3}"/>
    <pc:docChg chg="modSld">
      <pc:chgData name="" userId="" providerId="" clId="Web-{C504449C-C0A2-4BEA-9E59-DF9A0D68C0A3}" dt="2020-11-22T23:15:14.670" v="1" actId="20577"/>
      <pc:docMkLst>
        <pc:docMk/>
      </pc:docMkLst>
      <pc:sldChg chg="modSp">
        <pc:chgData name="" userId="" providerId="" clId="Web-{C504449C-C0A2-4BEA-9E59-DF9A0D68C0A3}" dt="2020-11-22T23:15:14.670" v="1" actId="20577"/>
        <pc:sldMkLst>
          <pc:docMk/>
          <pc:sldMk cId="470836057" sldId="269"/>
        </pc:sldMkLst>
        <pc:spChg chg="mod">
          <ac:chgData name="" userId="" providerId="" clId="Web-{C504449C-C0A2-4BEA-9E59-DF9A0D68C0A3}" dt="2020-11-22T23:15:14.670" v="1" actId="20577"/>
          <ac:spMkLst>
            <pc:docMk/>
            <pc:sldMk cId="470836057" sldId="269"/>
            <ac:spMk id="5" creationId="{CF2AC571-AD16-4390-987C-DEEFB0503D32}"/>
          </ac:spMkLst>
        </pc:spChg>
      </pc:sldChg>
    </pc:docChg>
  </pc:docChgLst>
  <pc:docChgLst>
    <pc:chgData name="Navjeet Hundal" userId="S::navjeet.hundal@ucalgary.ca::e95f8def-cfe4-4f7b-88f1-ee802436d7c3" providerId="AD" clId="Web-{03927CBC-5FB5-452E-A8DF-4295E848430A}"/>
    <pc:docChg chg="modSld">
      <pc:chgData name="Navjeet Hundal" userId="S::navjeet.hundal@ucalgary.ca::e95f8def-cfe4-4f7b-88f1-ee802436d7c3" providerId="AD" clId="Web-{03927CBC-5FB5-452E-A8DF-4295E848430A}" dt="2020-11-07T05:05:02.203" v="5" actId="20577"/>
      <pc:docMkLst>
        <pc:docMk/>
      </pc:docMkLst>
      <pc:sldChg chg="modSp">
        <pc:chgData name="Navjeet Hundal" userId="S::navjeet.hundal@ucalgary.ca::e95f8def-cfe4-4f7b-88f1-ee802436d7c3" providerId="AD" clId="Web-{03927CBC-5FB5-452E-A8DF-4295E848430A}" dt="2020-11-07T05:05:02.203" v="4" actId="20577"/>
        <pc:sldMkLst>
          <pc:docMk/>
          <pc:sldMk cId="1180000077" sldId="264"/>
        </pc:sldMkLst>
        <pc:spChg chg="mod">
          <ac:chgData name="Navjeet Hundal" userId="S::navjeet.hundal@ucalgary.ca::e95f8def-cfe4-4f7b-88f1-ee802436d7c3" providerId="AD" clId="Web-{03927CBC-5FB5-452E-A8DF-4295E848430A}" dt="2020-11-07T05:05:02.203" v="4" actId="20577"/>
          <ac:spMkLst>
            <pc:docMk/>
            <pc:sldMk cId="1180000077" sldId="264"/>
            <ac:spMk id="3" creationId="{DB221E5F-6234-42ED-BEE3-7966EDEAC53A}"/>
          </ac:spMkLst>
        </pc:spChg>
      </pc:sldChg>
    </pc:docChg>
  </pc:docChgLst>
  <pc:docChgLst>
    <pc:chgData name="Navjeet Hundal" userId="S::navjeet.hundal@ucalgary.ca::e95f8def-cfe4-4f7b-88f1-ee802436d7c3" providerId="AD" clId="Web-{44D18783-50C4-464B-B1A6-F63BFDF71948}"/>
    <pc:docChg chg="addSld modSld">
      <pc:chgData name="Navjeet Hundal" userId="S::navjeet.hundal@ucalgary.ca::e95f8def-cfe4-4f7b-88f1-ee802436d7c3" providerId="AD" clId="Web-{44D18783-50C4-464B-B1A6-F63BFDF71948}" dt="2020-11-23T02:02:31.833" v="20"/>
      <pc:docMkLst>
        <pc:docMk/>
      </pc:docMkLst>
      <pc:sldChg chg="addSp modSp">
        <pc:chgData name="Navjeet Hundal" userId="S::navjeet.hundal@ucalgary.ca::e95f8def-cfe4-4f7b-88f1-ee802436d7c3" providerId="AD" clId="Web-{44D18783-50C4-464B-B1A6-F63BFDF71948}" dt="2020-11-23T02:01:42.159" v="17" actId="1076"/>
        <pc:sldMkLst>
          <pc:docMk/>
          <pc:sldMk cId="1515583189" sldId="261"/>
        </pc:sldMkLst>
        <pc:picChg chg="add mod">
          <ac:chgData name="Navjeet Hundal" userId="S::navjeet.hundal@ucalgary.ca::e95f8def-cfe4-4f7b-88f1-ee802436d7c3" providerId="AD" clId="Web-{44D18783-50C4-464B-B1A6-F63BFDF71948}" dt="2020-11-23T02:01:01.923" v="12" actId="1076"/>
          <ac:picMkLst>
            <pc:docMk/>
            <pc:sldMk cId="1515583189" sldId="261"/>
            <ac:picMk id="3" creationId="{7F9BB464-3B2C-4047-AFF7-C76061FECCF8}"/>
          </ac:picMkLst>
        </pc:picChg>
        <pc:picChg chg="add mod">
          <ac:chgData name="Navjeet Hundal" userId="S::navjeet.hundal@ucalgary.ca::e95f8def-cfe4-4f7b-88f1-ee802436d7c3" providerId="AD" clId="Web-{44D18783-50C4-464B-B1A6-F63BFDF71948}" dt="2020-11-23T02:01:42.159" v="17" actId="1076"/>
          <ac:picMkLst>
            <pc:docMk/>
            <pc:sldMk cId="1515583189" sldId="261"/>
            <ac:picMk id="4" creationId="{C5F619A8-2B8F-4E3A-9679-221520325374}"/>
          </ac:picMkLst>
        </pc:picChg>
        <pc:picChg chg="mod">
          <ac:chgData name="Navjeet Hundal" userId="S::navjeet.hundal@ucalgary.ca::e95f8def-cfe4-4f7b-88f1-ee802436d7c3" providerId="AD" clId="Web-{44D18783-50C4-464B-B1A6-F63BFDF71948}" dt="2020-11-23T02:01:21.112" v="14" actId="1076"/>
          <ac:picMkLst>
            <pc:docMk/>
            <pc:sldMk cId="1515583189" sldId="261"/>
            <ac:picMk id="6" creationId="{3196B0A0-4115-4573-8E2B-61A287FD44EA}"/>
          </ac:picMkLst>
        </pc:picChg>
      </pc:sldChg>
      <pc:sldChg chg="delSp add replId">
        <pc:chgData name="Navjeet Hundal" userId="S::navjeet.hundal@ucalgary.ca::e95f8def-cfe4-4f7b-88f1-ee802436d7c3" providerId="AD" clId="Web-{44D18783-50C4-464B-B1A6-F63BFDF71948}" dt="2020-11-23T02:02:31.833" v="20"/>
        <pc:sldMkLst>
          <pc:docMk/>
          <pc:sldMk cId="201636484" sldId="273"/>
        </pc:sldMkLst>
        <pc:picChg chg="del">
          <ac:chgData name="Navjeet Hundal" userId="S::navjeet.hundal@ucalgary.ca::e95f8def-cfe4-4f7b-88f1-ee802436d7c3" providerId="AD" clId="Web-{44D18783-50C4-464B-B1A6-F63BFDF71948}" dt="2020-11-23T02:02:31.786" v="19"/>
          <ac:picMkLst>
            <pc:docMk/>
            <pc:sldMk cId="201636484" sldId="273"/>
            <ac:picMk id="3" creationId="{7F9BB464-3B2C-4047-AFF7-C76061FECCF8}"/>
          </ac:picMkLst>
        </pc:picChg>
        <pc:picChg chg="del">
          <ac:chgData name="Navjeet Hundal" userId="S::navjeet.hundal@ucalgary.ca::e95f8def-cfe4-4f7b-88f1-ee802436d7c3" providerId="AD" clId="Web-{44D18783-50C4-464B-B1A6-F63BFDF71948}" dt="2020-11-23T02:02:31.833" v="20"/>
          <ac:picMkLst>
            <pc:docMk/>
            <pc:sldMk cId="201636484" sldId="273"/>
            <ac:picMk id="4" creationId="{C5F619A8-2B8F-4E3A-9679-221520325374}"/>
          </ac:picMkLst>
        </pc:picChg>
      </pc:sldChg>
    </pc:docChg>
  </pc:docChgLst>
  <pc:docChgLst>
    <pc:chgData name="Kim Nguyen" userId="S::thienkim.nguyen@ucalgary.ca::efe2196e-eca4-46a4-b27b-ca429155d1fd" providerId="AD" clId="Web-{1C1CAB0A-4CCB-41ED-AAAB-21DBCA896648}"/>
    <pc:docChg chg="modSld">
      <pc:chgData name="Kim Nguyen" userId="S::thienkim.nguyen@ucalgary.ca::efe2196e-eca4-46a4-b27b-ca429155d1fd" providerId="AD" clId="Web-{1C1CAB0A-4CCB-41ED-AAAB-21DBCA896648}" dt="2020-11-22T23:12:56.711" v="287" actId="20577"/>
      <pc:docMkLst>
        <pc:docMk/>
      </pc:docMkLst>
      <pc:sldChg chg="addSp modSp">
        <pc:chgData name="Kim Nguyen" userId="S::thienkim.nguyen@ucalgary.ca::efe2196e-eca4-46a4-b27b-ca429155d1fd" providerId="AD" clId="Web-{1C1CAB0A-4CCB-41ED-AAAB-21DBCA896648}" dt="2020-11-22T23:10:21.718" v="140" actId="20577"/>
        <pc:sldMkLst>
          <pc:docMk/>
          <pc:sldMk cId="1757955579" sldId="268"/>
        </pc:sldMkLst>
        <pc:spChg chg="add mod">
          <ac:chgData name="Kim Nguyen" userId="S::thienkim.nguyen@ucalgary.ca::efe2196e-eca4-46a4-b27b-ca429155d1fd" providerId="AD" clId="Web-{1C1CAB0A-4CCB-41ED-AAAB-21DBCA896648}" dt="2020-11-22T23:10:21.718" v="140" actId="20577"/>
          <ac:spMkLst>
            <pc:docMk/>
            <pc:sldMk cId="1757955579" sldId="268"/>
            <ac:spMk id="2" creationId="{7E5E0089-FC09-4DDA-86C4-1DCB62D3B363}"/>
          </ac:spMkLst>
        </pc:spChg>
        <pc:spChg chg="mod">
          <ac:chgData name="Kim Nguyen" userId="S::thienkim.nguyen@ucalgary.ca::efe2196e-eca4-46a4-b27b-ca429155d1fd" providerId="AD" clId="Web-{1C1CAB0A-4CCB-41ED-AAAB-21DBCA896648}" dt="2020-11-22T23:08:00.898" v="5" actId="1076"/>
          <ac:spMkLst>
            <pc:docMk/>
            <pc:sldMk cId="1757955579" sldId="268"/>
            <ac:spMk id="3" creationId="{E07A00D4-DC6C-4216-BEC5-E4B204673867}"/>
          </ac:spMkLst>
        </pc:spChg>
      </pc:sldChg>
      <pc:sldChg chg="addSp modSp">
        <pc:chgData name="Kim Nguyen" userId="S::thienkim.nguyen@ucalgary.ca::efe2196e-eca4-46a4-b27b-ca429155d1fd" providerId="AD" clId="Web-{1C1CAB0A-4CCB-41ED-AAAB-21DBCA896648}" dt="2020-11-22T23:12:56.711" v="287" actId="20577"/>
        <pc:sldMkLst>
          <pc:docMk/>
          <pc:sldMk cId="470836057" sldId="269"/>
        </pc:sldMkLst>
        <pc:spChg chg="add mod">
          <ac:chgData name="Kim Nguyen" userId="S::thienkim.nguyen@ucalgary.ca::efe2196e-eca4-46a4-b27b-ca429155d1fd" providerId="AD" clId="Web-{1C1CAB0A-4CCB-41ED-AAAB-21DBCA896648}" dt="2020-11-22T23:12:56.711" v="287" actId="20577"/>
          <ac:spMkLst>
            <pc:docMk/>
            <pc:sldMk cId="470836057" sldId="269"/>
            <ac:spMk id="5" creationId="{CF2AC571-AD16-4390-987C-DEEFB0503D32}"/>
          </ac:spMkLst>
        </pc:spChg>
      </pc:sldChg>
      <pc:sldChg chg="modSp">
        <pc:chgData name="Kim Nguyen" userId="S::thienkim.nguyen@ucalgary.ca::efe2196e-eca4-46a4-b27b-ca429155d1fd" providerId="AD" clId="Web-{1C1CAB0A-4CCB-41ED-AAAB-21DBCA896648}" dt="2020-11-22T23:07:17.037" v="1" actId="20577"/>
        <pc:sldMkLst>
          <pc:docMk/>
          <pc:sldMk cId="4231914535" sldId="270"/>
        </pc:sldMkLst>
        <pc:spChg chg="mod">
          <ac:chgData name="Kim Nguyen" userId="S::thienkim.nguyen@ucalgary.ca::efe2196e-eca4-46a4-b27b-ca429155d1fd" providerId="AD" clId="Web-{1C1CAB0A-4CCB-41ED-AAAB-21DBCA896648}" dt="2020-11-22T23:07:17.037" v="1" actId="20577"/>
          <ac:spMkLst>
            <pc:docMk/>
            <pc:sldMk cId="4231914535" sldId="270"/>
            <ac:spMk id="6" creationId="{8BBFDBBB-6B65-470D-8082-91BDEBBFF7FE}"/>
          </ac:spMkLst>
        </pc:spChg>
      </pc:sldChg>
    </pc:docChg>
  </pc:docChgLst>
  <pc:docChgLst>
    <pc:chgData name="Manny Rodriguez" userId="S::manuel.rodriguez@ucalgary.ca::01119bb9-2b27-4672-abfa-a59898aa02bd" providerId="AD" clId="Web-{78E69EA7-8423-972D-DB63-AFB47922F572}"/>
    <pc:docChg chg="modSld">
      <pc:chgData name="Manny Rodriguez" userId="S::manuel.rodriguez@ucalgary.ca::01119bb9-2b27-4672-abfa-a59898aa02bd" providerId="AD" clId="Web-{78E69EA7-8423-972D-DB63-AFB47922F572}" dt="2020-11-23T05:57:02.834" v="766" actId="20577"/>
      <pc:docMkLst>
        <pc:docMk/>
      </pc:docMkLst>
      <pc:sldChg chg="addSp delSp modSp">
        <pc:chgData name="Manny Rodriguez" userId="S::manuel.rodriguez@ucalgary.ca::01119bb9-2b27-4672-abfa-a59898aa02bd" providerId="AD" clId="Web-{78E69EA7-8423-972D-DB63-AFB47922F572}" dt="2020-11-23T05:53:56.974" v="764" actId="20577"/>
        <pc:sldMkLst>
          <pc:docMk/>
          <pc:sldMk cId="2400068654" sldId="260"/>
        </pc:sldMkLst>
        <pc:spChg chg="mod">
          <ac:chgData name="Manny Rodriguez" userId="S::manuel.rodriguez@ucalgary.ca::01119bb9-2b27-4672-abfa-a59898aa02bd" providerId="AD" clId="Web-{78E69EA7-8423-972D-DB63-AFB47922F572}" dt="2020-11-23T05:53:56.974" v="764" actId="20577"/>
          <ac:spMkLst>
            <pc:docMk/>
            <pc:sldMk cId="2400068654" sldId="260"/>
            <ac:spMk id="2" creationId="{F080144F-D2BB-41C1-9E16-C9C516E599EF}"/>
          </ac:spMkLst>
        </pc:spChg>
        <pc:picChg chg="add mod">
          <ac:chgData name="Manny Rodriguez" userId="S::manuel.rodriguez@ucalgary.ca::01119bb9-2b27-4672-abfa-a59898aa02bd" providerId="AD" clId="Web-{78E69EA7-8423-972D-DB63-AFB47922F572}" dt="2020-11-23T05:46:59.141" v="741" actId="1076"/>
          <ac:picMkLst>
            <pc:docMk/>
            <pc:sldMk cId="2400068654" sldId="260"/>
            <ac:picMk id="4" creationId="{0A76BF5A-73D2-4406-9B16-B72FCDE94070}"/>
          </ac:picMkLst>
        </pc:picChg>
        <pc:picChg chg="add del mod">
          <ac:chgData name="Manny Rodriguez" userId="S::manuel.rodriguez@ucalgary.ca::01119bb9-2b27-4672-abfa-a59898aa02bd" providerId="AD" clId="Web-{78E69EA7-8423-972D-DB63-AFB47922F572}" dt="2020-11-23T05:21:33.381" v="17"/>
          <ac:picMkLst>
            <pc:docMk/>
            <pc:sldMk cId="2400068654" sldId="260"/>
            <ac:picMk id="6" creationId="{ECC91755-66EE-4A99-943E-5A35E4D9F774}"/>
          </ac:picMkLst>
        </pc:picChg>
      </pc:sldChg>
      <pc:sldChg chg="addSp modSp">
        <pc:chgData name="Manny Rodriguez" userId="S::manuel.rodriguez@ucalgary.ca::01119bb9-2b27-4672-abfa-a59898aa02bd" providerId="AD" clId="Web-{78E69EA7-8423-972D-DB63-AFB47922F572}" dt="2020-11-23T05:27:38.196" v="99" actId="1076"/>
        <pc:sldMkLst>
          <pc:docMk/>
          <pc:sldMk cId="1757955579" sldId="268"/>
        </pc:sldMkLst>
        <pc:spChg chg="mod">
          <ac:chgData name="Manny Rodriguez" userId="S::manuel.rodriguez@ucalgary.ca::01119bb9-2b27-4672-abfa-a59898aa02bd" providerId="AD" clId="Web-{78E69EA7-8423-972D-DB63-AFB47922F572}" dt="2020-11-23T05:27:38.196" v="99" actId="1076"/>
          <ac:spMkLst>
            <pc:docMk/>
            <pc:sldMk cId="1757955579" sldId="268"/>
            <ac:spMk id="6" creationId="{10474BEF-AFF2-4392-A51C-A83A720AA3FB}"/>
          </ac:spMkLst>
        </pc:spChg>
        <pc:picChg chg="add mod">
          <ac:chgData name="Manny Rodriguez" userId="S::manuel.rodriguez@ucalgary.ca::01119bb9-2b27-4672-abfa-a59898aa02bd" providerId="AD" clId="Web-{78E69EA7-8423-972D-DB63-AFB47922F572}" dt="2020-11-23T05:15:02.893" v="4" actId="1076"/>
          <ac:picMkLst>
            <pc:docMk/>
            <pc:sldMk cId="1757955579" sldId="268"/>
            <ac:picMk id="5" creationId="{268F38C7-1319-4D35-B267-ABFD3DCB513B}"/>
          </ac:picMkLst>
        </pc:picChg>
      </pc:sldChg>
      <pc:sldChg chg="addSp delSp modSp">
        <pc:chgData name="Manny Rodriguez" userId="S::manuel.rodriguez@ucalgary.ca::01119bb9-2b27-4672-abfa-a59898aa02bd" providerId="AD" clId="Web-{78E69EA7-8423-972D-DB63-AFB47922F572}" dt="2020-11-23T05:35:31.730" v="594" actId="20577"/>
        <pc:sldMkLst>
          <pc:docMk/>
          <pc:sldMk cId="470836057" sldId="269"/>
        </pc:sldMkLst>
        <pc:spChg chg="mod">
          <ac:chgData name="Manny Rodriguez" userId="S::manuel.rodriguez@ucalgary.ca::01119bb9-2b27-4672-abfa-a59898aa02bd" providerId="AD" clId="Web-{78E69EA7-8423-972D-DB63-AFB47922F572}" dt="2020-11-23T05:35:31.730" v="594" actId="20577"/>
          <ac:spMkLst>
            <pc:docMk/>
            <pc:sldMk cId="470836057" sldId="269"/>
            <ac:spMk id="5" creationId="{CF2AC571-AD16-4390-987C-DEEFB0503D32}"/>
          </ac:spMkLst>
        </pc:spChg>
        <pc:spChg chg="add del mod">
          <ac:chgData name="Manny Rodriguez" userId="S::manuel.rodriguez@ucalgary.ca::01119bb9-2b27-4672-abfa-a59898aa02bd" providerId="AD" clId="Web-{78E69EA7-8423-972D-DB63-AFB47922F572}" dt="2020-11-23T05:30:06.837" v="393"/>
          <ac:spMkLst>
            <pc:docMk/>
            <pc:sldMk cId="470836057" sldId="269"/>
            <ac:spMk id="8" creationId="{C4EC2F65-2922-4808-9DDE-8FB6EE938E13}"/>
          </ac:spMkLst>
        </pc:spChg>
        <pc:picChg chg="add mod">
          <ac:chgData name="Manny Rodriguez" userId="S::manuel.rodriguez@ucalgary.ca::01119bb9-2b27-4672-abfa-a59898aa02bd" providerId="AD" clId="Web-{78E69EA7-8423-972D-DB63-AFB47922F572}" dt="2020-11-23T05:21:26.193" v="15" actId="1076"/>
          <ac:picMkLst>
            <pc:docMk/>
            <pc:sldMk cId="470836057" sldId="269"/>
            <ac:picMk id="7" creationId="{3BF567C3-D0B6-492B-BCD2-F44C0B069A47}"/>
          </ac:picMkLst>
        </pc:picChg>
      </pc:sldChg>
    </pc:docChg>
  </pc:docChgLst>
  <pc:docChgLst>
    <pc:chgData name="Kim Nguyen" userId="S::thienkim.nguyen@ucalgary.ca::efe2196e-eca4-46a4-b27b-ca429155d1fd" providerId="AD" clId="Web-{52E893B7-1E9A-47B9-BD57-47F4EACD5600}"/>
    <pc:docChg chg="addSld delSld">
      <pc:chgData name="Kim Nguyen" userId="S::thienkim.nguyen@ucalgary.ca::efe2196e-eca4-46a4-b27b-ca429155d1fd" providerId="AD" clId="Web-{52E893B7-1E9A-47B9-BD57-47F4EACD5600}" dt="2020-11-06T23:32:38.238" v="2"/>
      <pc:docMkLst>
        <pc:docMk/>
      </pc:docMkLst>
      <pc:sldChg chg="add replId">
        <pc:chgData name="Kim Nguyen" userId="S::thienkim.nguyen@ucalgary.ca::efe2196e-eca4-46a4-b27b-ca429155d1fd" providerId="AD" clId="Web-{52E893B7-1E9A-47B9-BD57-47F4EACD5600}" dt="2020-11-06T23:32:38.238" v="2"/>
        <pc:sldMkLst>
          <pc:docMk/>
          <pc:sldMk cId="2358533025" sldId="267"/>
        </pc:sldMkLst>
      </pc:sldChg>
      <pc:sldChg chg="new del">
        <pc:chgData name="Kim Nguyen" userId="S::thienkim.nguyen@ucalgary.ca::efe2196e-eca4-46a4-b27b-ca429155d1fd" providerId="AD" clId="Web-{52E893B7-1E9A-47B9-BD57-47F4EACD5600}" dt="2020-11-06T23:32:34.300" v="1"/>
        <pc:sldMkLst>
          <pc:docMk/>
          <pc:sldMk cId="2669998076" sldId="267"/>
        </pc:sldMkLst>
      </pc:sldChg>
    </pc:docChg>
  </pc:docChgLst>
  <pc:docChgLst>
    <pc:chgData name="Gabrielle Athena Gonzaga" userId="S::gagonzag@ucalgary.ca::2c234758-307d-4fc2-9bad-a07146c5b086" providerId="AD" clId="Web-{8DE7DF31-4E36-414A-B31C-31EB51CE41AB}"/>
    <pc:docChg chg="addSld delSld modSld">
      <pc:chgData name="Gabrielle Athena Gonzaga" userId="S::gagonzag@ucalgary.ca::2c234758-307d-4fc2-9bad-a07146c5b086" providerId="AD" clId="Web-{8DE7DF31-4E36-414A-B31C-31EB51CE41AB}" dt="2020-11-22T23:34:19.577" v="206" actId="20577"/>
      <pc:docMkLst>
        <pc:docMk/>
      </pc:docMkLst>
      <pc:sldChg chg="modSp">
        <pc:chgData name="Gabrielle Athena Gonzaga" userId="S::gagonzag@ucalgary.ca::2c234758-307d-4fc2-9bad-a07146c5b086" providerId="AD" clId="Web-{8DE7DF31-4E36-414A-B31C-31EB51CE41AB}" dt="2020-11-22T23:32:47.249" v="166"/>
        <pc:sldMkLst>
          <pc:docMk/>
          <pc:sldMk cId="3845301790" sldId="259"/>
        </pc:sldMkLst>
        <pc:spChg chg="mod">
          <ac:chgData name="Gabrielle Athena Gonzaga" userId="S::gagonzag@ucalgary.ca::2c234758-307d-4fc2-9bad-a07146c5b086" providerId="AD" clId="Web-{8DE7DF31-4E36-414A-B31C-31EB51CE41AB}" dt="2020-11-22T23:32:30.499" v="162" actId="14100"/>
          <ac:spMkLst>
            <pc:docMk/>
            <pc:sldMk cId="3845301790" sldId="259"/>
            <ac:spMk id="6" creationId="{3BD9EF90-1271-4DD7-A6A3-8CCD41934585}"/>
          </ac:spMkLst>
        </pc:spChg>
        <pc:graphicFrameChg chg="mod modGraphic">
          <ac:chgData name="Gabrielle Athena Gonzaga" userId="S::gagonzag@ucalgary.ca::2c234758-307d-4fc2-9bad-a07146c5b086" providerId="AD" clId="Web-{8DE7DF31-4E36-414A-B31C-31EB51CE41AB}" dt="2020-11-22T23:32:47.249" v="166"/>
          <ac:graphicFrameMkLst>
            <pc:docMk/>
            <pc:sldMk cId="3845301790" sldId="259"/>
            <ac:graphicFrameMk id="4" creationId="{73A98B6D-FC0A-4EC5-BFB3-F9F25FF150B9}"/>
          </ac:graphicFrameMkLst>
        </pc:graphicFrameChg>
      </pc:sldChg>
      <pc:sldChg chg="modSp">
        <pc:chgData name="Gabrielle Athena Gonzaga" userId="S::gagonzag@ucalgary.ca::2c234758-307d-4fc2-9bad-a07146c5b086" providerId="AD" clId="Web-{8DE7DF31-4E36-414A-B31C-31EB51CE41AB}" dt="2020-11-22T23:32:07.045" v="158" actId="20577"/>
        <pc:sldMkLst>
          <pc:docMk/>
          <pc:sldMk cId="1757955579" sldId="268"/>
        </pc:sldMkLst>
        <pc:spChg chg="mod">
          <ac:chgData name="Gabrielle Athena Gonzaga" userId="S::gagonzag@ucalgary.ca::2c234758-307d-4fc2-9bad-a07146c5b086" providerId="AD" clId="Web-{8DE7DF31-4E36-414A-B31C-31EB51CE41AB}" dt="2020-11-22T23:32:07.045" v="158" actId="20577"/>
          <ac:spMkLst>
            <pc:docMk/>
            <pc:sldMk cId="1757955579" sldId="268"/>
            <ac:spMk id="2" creationId="{7E5E0089-FC09-4DDA-86C4-1DCB62D3B363}"/>
          </ac:spMkLst>
        </pc:spChg>
      </pc:sldChg>
      <pc:sldChg chg="modSp">
        <pc:chgData name="Gabrielle Athena Gonzaga" userId="S::gagonzag@ucalgary.ca::2c234758-307d-4fc2-9bad-a07146c5b086" providerId="AD" clId="Web-{8DE7DF31-4E36-414A-B31C-31EB51CE41AB}" dt="2020-11-22T23:33:07.264" v="171" actId="20577"/>
        <pc:sldMkLst>
          <pc:docMk/>
          <pc:sldMk cId="470836057" sldId="269"/>
        </pc:sldMkLst>
        <pc:spChg chg="mod">
          <ac:chgData name="Gabrielle Athena Gonzaga" userId="S::gagonzag@ucalgary.ca::2c234758-307d-4fc2-9bad-a07146c5b086" providerId="AD" clId="Web-{8DE7DF31-4E36-414A-B31C-31EB51CE41AB}" dt="2020-11-22T23:33:07.264" v="171" actId="20577"/>
          <ac:spMkLst>
            <pc:docMk/>
            <pc:sldMk cId="470836057" sldId="269"/>
            <ac:spMk id="5" creationId="{CF2AC571-AD16-4390-987C-DEEFB0503D32}"/>
          </ac:spMkLst>
        </pc:spChg>
      </pc:sldChg>
      <pc:sldChg chg="modSp">
        <pc:chgData name="Gabrielle Athena Gonzaga" userId="S::gagonzag@ucalgary.ca::2c234758-307d-4fc2-9bad-a07146c5b086" providerId="AD" clId="Web-{8DE7DF31-4E36-414A-B31C-31EB51CE41AB}" dt="2020-11-22T23:33:27.046" v="179" actId="20577"/>
        <pc:sldMkLst>
          <pc:docMk/>
          <pc:sldMk cId="740496735" sldId="271"/>
        </pc:sldMkLst>
        <pc:spChg chg="mod">
          <ac:chgData name="Gabrielle Athena Gonzaga" userId="S::gagonzag@ucalgary.ca::2c234758-307d-4fc2-9bad-a07146c5b086" providerId="AD" clId="Web-{8DE7DF31-4E36-414A-B31C-31EB51CE41AB}" dt="2020-11-22T23:33:27.046" v="179" actId="20577"/>
          <ac:spMkLst>
            <pc:docMk/>
            <pc:sldMk cId="740496735" sldId="271"/>
            <ac:spMk id="2" creationId="{ECC39C41-DC93-4E2C-9FE3-6AC6E997475B}"/>
          </ac:spMkLst>
        </pc:spChg>
      </pc:sldChg>
      <pc:sldChg chg="modSp add replId">
        <pc:chgData name="Gabrielle Athena Gonzaga" userId="S::gagonzag@ucalgary.ca::2c234758-307d-4fc2-9bad-a07146c5b086" providerId="AD" clId="Web-{8DE7DF31-4E36-414A-B31C-31EB51CE41AB}" dt="2020-11-22T23:34:18.452" v="204" actId="20577"/>
        <pc:sldMkLst>
          <pc:docMk/>
          <pc:sldMk cId="2243288496" sldId="272"/>
        </pc:sldMkLst>
        <pc:spChg chg="mod">
          <ac:chgData name="Gabrielle Athena Gonzaga" userId="S::gagonzag@ucalgary.ca::2c234758-307d-4fc2-9bad-a07146c5b086" providerId="AD" clId="Web-{8DE7DF31-4E36-414A-B31C-31EB51CE41AB}" dt="2020-11-22T23:34:18.452" v="204" actId="20577"/>
          <ac:spMkLst>
            <pc:docMk/>
            <pc:sldMk cId="2243288496" sldId="272"/>
            <ac:spMk id="2" creationId="{9E9EC397-498E-45E8-80A8-329DFA783412}"/>
          </ac:spMkLst>
        </pc:spChg>
      </pc:sldChg>
      <pc:sldChg chg="new del">
        <pc:chgData name="Gabrielle Athena Gonzaga" userId="S::gagonzag@ucalgary.ca::2c234758-307d-4fc2-9bad-a07146c5b086" providerId="AD" clId="Web-{8DE7DF31-4E36-414A-B31C-31EB51CE41AB}" dt="2020-11-22T23:33:58.937" v="182"/>
        <pc:sldMkLst>
          <pc:docMk/>
          <pc:sldMk cId="3302004607" sldId="272"/>
        </pc:sldMkLst>
      </pc:sldChg>
    </pc:docChg>
  </pc:docChgLst>
  <pc:docChgLst>
    <pc:chgData name="Kim Nguyen" userId="S::thienkim.nguyen@ucalgary.ca::efe2196e-eca4-46a4-b27b-ca429155d1fd" providerId="AD" clId="Web-{33E647BC-C755-4C47-A556-31CDC1925E79}"/>
    <pc:docChg chg="modSld">
      <pc:chgData name="Kim Nguyen" userId="S::thienkim.nguyen@ucalgary.ca::efe2196e-eca4-46a4-b27b-ca429155d1fd" providerId="AD" clId="Web-{33E647BC-C755-4C47-A556-31CDC1925E79}" dt="2020-11-22T23:45:35.178" v="370" actId="14100"/>
      <pc:docMkLst>
        <pc:docMk/>
      </pc:docMkLst>
      <pc:sldChg chg="addSp modSp">
        <pc:chgData name="Kim Nguyen" userId="S::thienkim.nguyen@ucalgary.ca::efe2196e-eca4-46a4-b27b-ca429155d1fd" providerId="AD" clId="Web-{33E647BC-C755-4C47-A556-31CDC1925E79}" dt="2020-11-22T23:45:35.178" v="370" actId="14100"/>
        <pc:sldMkLst>
          <pc:docMk/>
          <pc:sldMk cId="2400068654" sldId="260"/>
        </pc:sldMkLst>
        <pc:spChg chg="add mod">
          <ac:chgData name="Kim Nguyen" userId="S::thienkim.nguyen@ucalgary.ca::efe2196e-eca4-46a4-b27b-ca429155d1fd" providerId="AD" clId="Web-{33E647BC-C755-4C47-A556-31CDC1925E79}" dt="2020-11-22T23:45:35.178" v="370" actId="14100"/>
          <ac:spMkLst>
            <pc:docMk/>
            <pc:sldMk cId="2400068654" sldId="260"/>
            <ac:spMk id="2" creationId="{F080144F-D2BB-41C1-9E16-C9C516E599EF}"/>
          </ac:spMkLst>
        </pc:spChg>
      </pc:sldChg>
    </pc:docChg>
  </pc:docChgLst>
  <pc:docChgLst>
    <pc:chgData name="Kim Nguyen" userId="S::thienkim.nguyen@ucalgary.ca::efe2196e-eca4-46a4-b27b-ca429155d1fd" providerId="AD" clId="Web-{08B3A4EA-5409-4E7D-9161-A09BDA93A415}"/>
    <pc:docChg chg="modSld">
      <pc:chgData name="Kim Nguyen" userId="S::thienkim.nguyen@ucalgary.ca::efe2196e-eca4-46a4-b27b-ca429155d1fd" providerId="AD" clId="Web-{08B3A4EA-5409-4E7D-9161-A09BDA93A415}" dt="2020-11-23T02:49:35.526" v="220"/>
      <pc:docMkLst>
        <pc:docMk/>
      </pc:docMkLst>
      <pc:sldChg chg="modNotes">
        <pc:chgData name="Kim Nguyen" userId="S::thienkim.nguyen@ucalgary.ca::efe2196e-eca4-46a4-b27b-ca429155d1fd" providerId="AD" clId="Web-{08B3A4EA-5409-4E7D-9161-A09BDA93A415}" dt="2020-11-23T02:49:35.526" v="220"/>
        <pc:sldMkLst>
          <pc:docMk/>
          <pc:sldMk cId="109857222" sldId="256"/>
        </pc:sldMkLst>
      </pc:sldChg>
    </pc:docChg>
  </pc:docChgLst>
  <pc:docChgLst>
    <pc:chgData name="Gabrielle Athena Gonzaga" userId="S::gagonzag@ucalgary.ca::2c234758-307d-4fc2-9bad-a07146c5b086" providerId="AD" clId="Web-{82995FDF-6341-4012-B478-4C1618C18BDB}"/>
    <pc:docChg chg="modSld">
      <pc:chgData name="Gabrielle Athena Gonzaga" userId="S::gagonzag@ucalgary.ca::2c234758-307d-4fc2-9bad-a07146c5b086" providerId="AD" clId="Web-{82995FDF-6341-4012-B478-4C1618C18BDB}" dt="2020-11-07T05:20:40.337" v="2" actId="20577"/>
      <pc:docMkLst>
        <pc:docMk/>
      </pc:docMkLst>
      <pc:sldChg chg="modSp">
        <pc:chgData name="Gabrielle Athena Gonzaga" userId="S::gagonzag@ucalgary.ca::2c234758-307d-4fc2-9bad-a07146c5b086" providerId="AD" clId="Web-{82995FDF-6341-4012-B478-4C1618C18BDB}" dt="2020-11-07T05:20:30.274" v="0" actId="20577"/>
        <pc:sldMkLst>
          <pc:docMk/>
          <pc:sldMk cId="1180000077" sldId="264"/>
        </pc:sldMkLst>
        <pc:spChg chg="mod">
          <ac:chgData name="Gabrielle Athena Gonzaga" userId="S::gagonzag@ucalgary.ca::2c234758-307d-4fc2-9bad-a07146c5b086" providerId="AD" clId="Web-{82995FDF-6341-4012-B478-4C1618C18BDB}" dt="2020-11-07T05:20:30.274" v="0" actId="20577"/>
          <ac:spMkLst>
            <pc:docMk/>
            <pc:sldMk cId="1180000077" sldId="264"/>
            <ac:spMk id="3" creationId="{DB221E5F-6234-42ED-BEE3-7966EDEAC53A}"/>
          </ac:spMkLst>
        </pc:spChg>
      </pc:sldChg>
    </pc:docChg>
  </pc:docChgLst>
  <pc:docChgLst>
    <pc:chgData name="Kim Nguyen" userId="S::thienkim.nguyen@ucalgary.ca::efe2196e-eca4-46a4-b27b-ca429155d1fd" providerId="AD" clId="Web-{4240EE47-2CF2-4478-B12D-3364B96ADE5B}"/>
    <pc:docChg chg="modSld">
      <pc:chgData name="Kim Nguyen" userId="S::thienkim.nguyen@ucalgary.ca::efe2196e-eca4-46a4-b27b-ca429155d1fd" providerId="AD" clId="Web-{4240EE47-2CF2-4478-B12D-3364B96ADE5B}" dt="2020-11-22T23:25:28.161" v="399" actId="20577"/>
      <pc:docMkLst>
        <pc:docMk/>
      </pc:docMkLst>
      <pc:sldChg chg="modSp">
        <pc:chgData name="Kim Nguyen" userId="S::thienkim.nguyen@ucalgary.ca::efe2196e-eca4-46a4-b27b-ca429155d1fd" providerId="AD" clId="Web-{4240EE47-2CF2-4478-B12D-3364B96ADE5B}" dt="2020-11-22T23:25:28.161" v="398" actId="20577"/>
        <pc:sldMkLst>
          <pc:docMk/>
          <pc:sldMk cId="470836057" sldId="269"/>
        </pc:sldMkLst>
        <pc:spChg chg="mod">
          <ac:chgData name="Kim Nguyen" userId="S::thienkim.nguyen@ucalgary.ca::efe2196e-eca4-46a4-b27b-ca429155d1fd" providerId="AD" clId="Web-{4240EE47-2CF2-4478-B12D-3364B96ADE5B}" dt="2020-11-22T23:25:28.161" v="398" actId="20577"/>
          <ac:spMkLst>
            <pc:docMk/>
            <pc:sldMk cId="470836057" sldId="269"/>
            <ac:spMk id="5" creationId="{CF2AC571-AD16-4390-987C-DEEFB0503D32}"/>
          </ac:spMkLst>
        </pc:spChg>
      </pc:sldChg>
    </pc:docChg>
  </pc:docChgLst>
  <pc:docChgLst>
    <pc:chgData name="Navjeet Hundal" userId="S::navjeet.hundal@ucalgary.ca::e95f8def-cfe4-4f7b-88f1-ee802436d7c3" providerId="AD" clId="Web-{82527B69-B745-4A6A-8D9F-414C735D2561}"/>
    <pc:docChg chg="modSld">
      <pc:chgData name="Navjeet Hundal" userId="S::navjeet.hundal@ucalgary.ca::e95f8def-cfe4-4f7b-88f1-ee802436d7c3" providerId="AD" clId="Web-{82527B69-B745-4A6A-8D9F-414C735D2561}" dt="2020-11-22T03:54:41.339" v="182" actId="20577"/>
      <pc:docMkLst>
        <pc:docMk/>
      </pc:docMkLst>
      <pc:sldChg chg="addSp modSp">
        <pc:chgData name="Navjeet Hundal" userId="S::navjeet.hundal@ucalgary.ca::e95f8def-cfe4-4f7b-88f1-ee802436d7c3" providerId="AD" clId="Web-{82527B69-B745-4A6A-8D9F-414C735D2561}" dt="2020-11-22T03:54:40.308" v="181" actId="20577"/>
        <pc:sldMkLst>
          <pc:docMk/>
          <pc:sldMk cId="3845301790" sldId="259"/>
        </pc:sldMkLst>
        <pc:spChg chg="add mod">
          <ac:chgData name="Navjeet Hundal" userId="S::navjeet.hundal@ucalgary.ca::e95f8def-cfe4-4f7b-88f1-ee802436d7c3" providerId="AD" clId="Web-{82527B69-B745-4A6A-8D9F-414C735D2561}" dt="2020-11-22T03:54:40.308" v="181" actId="20577"/>
          <ac:spMkLst>
            <pc:docMk/>
            <pc:sldMk cId="3845301790" sldId="259"/>
            <ac:spMk id="6" creationId="{3BD9EF90-1271-4DD7-A6A3-8CCD41934585}"/>
          </ac:spMkLst>
        </pc:spChg>
        <pc:graphicFrameChg chg="add mod modGraphic">
          <ac:chgData name="Navjeet Hundal" userId="S::navjeet.hundal@ucalgary.ca::e95f8def-cfe4-4f7b-88f1-ee802436d7c3" providerId="AD" clId="Web-{82527B69-B745-4A6A-8D9F-414C735D2561}" dt="2020-11-22T03:52:52.467" v="176"/>
          <ac:graphicFrameMkLst>
            <pc:docMk/>
            <pc:sldMk cId="3845301790" sldId="259"/>
            <ac:graphicFrameMk id="4" creationId="{73A98B6D-FC0A-4EC5-BFB3-F9F25FF150B9}"/>
          </ac:graphicFrameMkLst>
        </pc:graphicFrameChg>
      </pc:sldChg>
    </pc:docChg>
  </pc:docChgLst>
  <pc:docChgLst>
    <pc:chgData name="Gabrielle Athena Gonzaga" userId="S::gagonzag@ucalgary.ca::2c234758-307d-4fc2-9bad-a07146c5b086" providerId="AD" clId="Web-{23F17C34-0DB7-4155-AADF-E1FDA8DDE7B5}"/>
    <pc:docChg chg="modSld addMainMaster delMainMaster">
      <pc:chgData name="Gabrielle Athena Gonzaga" userId="S::gagonzag@ucalgary.ca::2c234758-307d-4fc2-9bad-a07146c5b086" providerId="AD" clId="Web-{23F17C34-0DB7-4155-AADF-E1FDA8DDE7B5}" dt="2020-10-27T00:51:55.254" v="127"/>
      <pc:docMkLst>
        <pc:docMk/>
      </pc:docMkLst>
      <pc:sldChg chg="modSp mod modClrScheme chgLayout">
        <pc:chgData name="Gabrielle Athena Gonzaga" userId="S::gagonzag@ucalgary.ca::2c234758-307d-4fc2-9bad-a07146c5b086" providerId="AD" clId="Web-{23F17C34-0DB7-4155-AADF-E1FDA8DDE7B5}" dt="2020-10-27T00:51:55.254" v="127"/>
        <pc:sldMkLst>
          <pc:docMk/>
          <pc:sldMk cId="109857222" sldId="256"/>
        </pc:sldMkLst>
        <pc:spChg chg="mod ord">
          <ac:chgData name="Gabrielle Athena Gonzaga" userId="S::gagonzag@ucalgary.ca::2c234758-307d-4fc2-9bad-a07146c5b086" providerId="AD" clId="Web-{23F17C34-0DB7-4155-AADF-E1FDA8DDE7B5}" dt="2020-10-27T00:51:55.254" v="12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Gabrielle Athena Gonzaga" userId="S::gagonzag@ucalgary.ca::2c234758-307d-4fc2-9bad-a07146c5b086" providerId="AD" clId="Web-{23F17C34-0DB7-4155-AADF-E1FDA8DDE7B5}" dt="2020-10-27T00:51:55.254" v="127"/>
          <ac:spMkLst>
            <pc:docMk/>
            <pc:sldMk cId="109857222" sldId="256"/>
            <ac:spMk id="3" creationId="{00000000-0000-0000-0000-000000000000}"/>
          </ac:spMkLst>
        </pc:spChg>
      </pc:sldChg>
      <pc:sldMasterChg chg="add del addSldLayout delSldLayout">
        <pc:chgData name="Gabrielle Athena Gonzaga" userId="S::gagonzag@ucalgary.ca::2c234758-307d-4fc2-9bad-a07146c5b086" providerId="AD" clId="Web-{23F17C34-0DB7-4155-AADF-E1FDA8DDE7B5}" dt="2020-10-27T00:51:55.254" v="127"/>
        <pc:sldMasterMkLst>
          <pc:docMk/>
          <pc:sldMasterMk cId="2460954070" sldId="2147483660"/>
        </pc:sldMasterMkLst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Gabrielle Athena Gonzaga" userId="S::gagonzag@ucalgary.ca::2c234758-307d-4fc2-9bad-a07146c5b086" providerId="AD" clId="Web-{23F17C34-0DB7-4155-AADF-E1FDA8DDE7B5}" dt="2020-10-27T00:51:55.254" v="127"/>
        <pc:sldMasterMkLst>
          <pc:docMk/>
          <pc:sldMasterMk cId="3370470377" sldId="2147483672"/>
        </pc:sldMasterMkLst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3116048049" sldId="2147483673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3601118821" sldId="2147483674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347496375" sldId="2147483675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1922167581" sldId="2147483676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1901627070" sldId="2147483677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2914953190" sldId="2147483678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369879468" sldId="2147483679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3822460530" sldId="2147483680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1790045477" sldId="2147483681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517498296" sldId="2147483682"/>
          </pc:sldLayoutMkLst>
        </pc:sldLayoutChg>
        <pc:sldLayoutChg chg="add del mod replId">
          <pc:chgData name="Gabrielle Athena Gonzaga" userId="S::gagonzag@ucalgary.ca::2c234758-307d-4fc2-9bad-a07146c5b086" providerId="AD" clId="Web-{23F17C34-0DB7-4155-AADF-E1FDA8DDE7B5}" dt="2020-10-27T00:51:55.254" v="127"/>
          <pc:sldLayoutMkLst>
            <pc:docMk/>
            <pc:sldMasterMk cId="3370470377" sldId="2147483672"/>
            <pc:sldLayoutMk cId="3874523140" sldId="2147483683"/>
          </pc:sldLayoutMkLst>
        </pc:sldLayoutChg>
      </pc:sldMasterChg>
    </pc:docChg>
  </pc:docChgLst>
  <pc:docChgLst>
    <pc:chgData name="Kim Nguyen" userId="S::thienkim.nguyen@ucalgary.ca::efe2196e-eca4-46a4-b27b-ca429155d1fd" providerId="AD" clId="Web-{411F0C9C-B12E-4D8C-94FD-ACA103699A93}"/>
    <pc:docChg chg="modSld">
      <pc:chgData name="Kim Nguyen" userId="S::thienkim.nguyen@ucalgary.ca::efe2196e-eca4-46a4-b27b-ca429155d1fd" providerId="AD" clId="Web-{411F0C9C-B12E-4D8C-94FD-ACA103699A93}" dt="2020-11-06T23:48:18.078" v="3" actId="1076"/>
      <pc:docMkLst>
        <pc:docMk/>
      </pc:docMkLst>
      <pc:sldChg chg="addSp modSp">
        <pc:chgData name="Kim Nguyen" userId="S::thienkim.nguyen@ucalgary.ca::efe2196e-eca4-46a4-b27b-ca429155d1fd" providerId="AD" clId="Web-{411F0C9C-B12E-4D8C-94FD-ACA103699A93}" dt="2020-11-06T23:48:18.078" v="3" actId="1076"/>
        <pc:sldMkLst>
          <pc:docMk/>
          <pc:sldMk cId="3845301790" sldId="259"/>
        </pc:sldMkLst>
        <pc:picChg chg="add mod">
          <ac:chgData name="Kim Nguyen" userId="S::thienkim.nguyen@ucalgary.ca::efe2196e-eca4-46a4-b27b-ca429155d1fd" providerId="AD" clId="Web-{411F0C9C-B12E-4D8C-94FD-ACA103699A93}" dt="2020-11-06T23:48:18.078" v="3" actId="1076"/>
          <ac:picMkLst>
            <pc:docMk/>
            <pc:sldMk cId="3845301790" sldId="259"/>
            <ac:picMk id="7" creationId="{65855A44-0AE9-4B6A-809C-ECA7D26D889E}"/>
          </ac:picMkLst>
        </pc:picChg>
      </pc:sldChg>
    </pc:docChg>
  </pc:docChgLst>
  <pc:docChgLst>
    <pc:chgData name="Kim Nguyen" userId="S::thienkim.nguyen@ucalgary.ca::efe2196e-eca4-46a4-b27b-ca429155d1fd" providerId="AD" clId="Web-{61FB980C-8344-4840-A4CD-BD02D327DFB3}"/>
    <pc:docChg chg="modSld">
      <pc:chgData name="Kim Nguyen" userId="S::thienkim.nguyen@ucalgary.ca::efe2196e-eca4-46a4-b27b-ca429155d1fd" providerId="AD" clId="Web-{61FB980C-8344-4840-A4CD-BD02D327DFB3}" dt="2020-11-06T23:50:45.283" v="3" actId="1076"/>
      <pc:docMkLst>
        <pc:docMk/>
      </pc:docMkLst>
      <pc:sldChg chg="addSp modSp">
        <pc:chgData name="Kim Nguyen" userId="S::thienkim.nguyen@ucalgary.ca::efe2196e-eca4-46a4-b27b-ca429155d1fd" providerId="AD" clId="Web-{61FB980C-8344-4840-A4CD-BD02D327DFB3}" dt="2020-11-06T23:50:45.283" v="3" actId="1076"/>
        <pc:sldMkLst>
          <pc:docMk/>
          <pc:sldMk cId="3845301790" sldId="259"/>
        </pc:sldMkLst>
        <pc:picChg chg="add mod">
          <ac:chgData name="Kim Nguyen" userId="S::thienkim.nguyen@ucalgary.ca::efe2196e-eca4-46a4-b27b-ca429155d1fd" providerId="AD" clId="Web-{61FB980C-8344-4840-A4CD-BD02D327DFB3}" dt="2020-11-06T23:50:45.283" v="3" actId="1076"/>
          <ac:picMkLst>
            <pc:docMk/>
            <pc:sldMk cId="3845301790" sldId="259"/>
            <ac:picMk id="8" creationId="{894BC449-C15E-4536-8EFE-71AFD38BC04A}"/>
          </ac:picMkLst>
        </pc:picChg>
      </pc:sldChg>
    </pc:docChg>
  </pc:docChgLst>
  <pc:docChgLst>
    <pc:chgData name="Navjeet Hundal" userId="S::navjeet.hundal@ucalgary.ca::e95f8def-cfe4-4f7b-88f1-ee802436d7c3" providerId="AD" clId="Web-{D9785055-E544-46CF-8F35-F4752B31D107}"/>
    <pc:docChg chg="modSld">
      <pc:chgData name="Navjeet Hundal" userId="S::navjeet.hundal@ucalgary.ca::e95f8def-cfe4-4f7b-88f1-ee802436d7c3" providerId="AD" clId="Web-{D9785055-E544-46CF-8F35-F4752B31D107}" dt="2020-11-20T04:33:12.544" v="15" actId="20577"/>
      <pc:docMkLst>
        <pc:docMk/>
      </pc:docMkLst>
      <pc:sldChg chg="modSp">
        <pc:chgData name="Navjeet Hundal" userId="S::navjeet.hundal@ucalgary.ca::e95f8def-cfe4-4f7b-88f1-ee802436d7c3" providerId="AD" clId="Web-{D9785055-E544-46CF-8F35-F4752B31D107}" dt="2020-11-20T04:32:44.138" v="0" actId="20577"/>
        <pc:sldMkLst>
          <pc:docMk/>
          <pc:sldMk cId="3845301790" sldId="259"/>
        </pc:sldMkLst>
        <pc:spChg chg="mod">
          <ac:chgData name="Navjeet Hundal" userId="S::navjeet.hundal@ucalgary.ca::e95f8def-cfe4-4f7b-88f1-ee802436d7c3" providerId="AD" clId="Web-{D9785055-E544-46CF-8F35-F4752B31D107}" dt="2020-11-20T04:32:44.138" v="0" actId="20577"/>
          <ac:spMkLst>
            <pc:docMk/>
            <pc:sldMk cId="3845301790" sldId="259"/>
            <ac:spMk id="2" creationId="{7E99F121-8F8C-46E2-B2CE-F49D18C940D4}"/>
          </ac:spMkLst>
        </pc:spChg>
      </pc:sldChg>
      <pc:sldChg chg="delSp modSp">
        <pc:chgData name="Navjeet Hundal" userId="S::navjeet.hundal@ucalgary.ca::e95f8def-cfe4-4f7b-88f1-ee802436d7c3" providerId="AD" clId="Web-{D9785055-E544-46CF-8F35-F4752B31D107}" dt="2020-11-20T04:33:09.669" v="13" actId="20577"/>
        <pc:sldMkLst>
          <pc:docMk/>
          <pc:sldMk cId="2400068654" sldId="260"/>
        </pc:sldMkLst>
        <pc:spChg chg="mod">
          <ac:chgData name="Navjeet Hundal" userId="S::navjeet.hundal@ucalgary.ca::e95f8def-cfe4-4f7b-88f1-ee802436d7c3" providerId="AD" clId="Web-{D9785055-E544-46CF-8F35-F4752B31D107}" dt="2020-11-20T04:33:09.669" v="13" actId="20577"/>
          <ac:spMkLst>
            <pc:docMk/>
            <pc:sldMk cId="2400068654" sldId="260"/>
            <ac:spMk id="2" creationId="{7A79E572-D985-4917-8819-A1928C77C197}"/>
          </ac:spMkLst>
        </pc:spChg>
        <pc:spChg chg="del">
          <ac:chgData name="Navjeet Hundal" userId="S::navjeet.hundal@ucalgary.ca::e95f8def-cfe4-4f7b-88f1-ee802436d7c3" providerId="AD" clId="Web-{D9785055-E544-46CF-8F35-F4752B31D107}" dt="2020-11-20T04:33:05.732" v="12"/>
          <ac:spMkLst>
            <pc:docMk/>
            <pc:sldMk cId="2400068654" sldId="260"/>
            <ac:spMk id="7" creationId="{00766070-9A27-46CC-84D4-BF6FCDF6A7F0}"/>
          </ac:spMkLst>
        </pc:spChg>
      </pc:sldChg>
      <pc:sldChg chg="modSp">
        <pc:chgData name="Navjeet Hundal" userId="S::navjeet.hundal@ucalgary.ca::e95f8def-cfe4-4f7b-88f1-ee802436d7c3" providerId="AD" clId="Web-{D9785055-E544-46CF-8F35-F4752B31D107}" dt="2020-11-20T04:32:55.638" v="6" actId="20577"/>
        <pc:sldMkLst>
          <pc:docMk/>
          <pc:sldMk cId="1757955579" sldId="268"/>
        </pc:sldMkLst>
        <pc:spChg chg="mod">
          <ac:chgData name="Navjeet Hundal" userId="S::navjeet.hundal@ucalgary.ca::e95f8def-cfe4-4f7b-88f1-ee802436d7c3" providerId="AD" clId="Web-{D9785055-E544-46CF-8F35-F4752B31D107}" dt="2020-11-20T04:32:55.638" v="6" actId="20577"/>
          <ac:spMkLst>
            <pc:docMk/>
            <pc:sldMk cId="1757955579" sldId="268"/>
            <ac:spMk id="4" creationId="{DB52D5D8-A715-414C-A301-6D6C9DB513FD}"/>
          </ac:spMkLst>
        </pc:spChg>
      </pc:sldChg>
      <pc:sldChg chg="modSp">
        <pc:chgData name="Navjeet Hundal" userId="S::navjeet.hundal@ucalgary.ca::e95f8def-cfe4-4f7b-88f1-ee802436d7c3" providerId="AD" clId="Web-{D9785055-E544-46CF-8F35-F4752B31D107}" dt="2020-11-20T04:33:00.638" v="9" actId="20577"/>
        <pc:sldMkLst>
          <pc:docMk/>
          <pc:sldMk cId="470836057" sldId="269"/>
        </pc:sldMkLst>
        <pc:spChg chg="mod">
          <ac:chgData name="Navjeet Hundal" userId="S::navjeet.hundal@ucalgary.ca::e95f8def-cfe4-4f7b-88f1-ee802436d7c3" providerId="AD" clId="Web-{D9785055-E544-46CF-8F35-F4752B31D107}" dt="2020-11-20T04:33:00.638" v="9" actId="20577"/>
          <ac:spMkLst>
            <pc:docMk/>
            <pc:sldMk cId="470836057" sldId="269"/>
            <ac:spMk id="4" creationId="{DB52D5D8-A715-414C-A301-6D6C9DB513FD}"/>
          </ac:spMkLst>
        </pc:spChg>
      </pc:sldChg>
      <pc:sldChg chg="modSp">
        <pc:chgData name="Navjeet Hundal" userId="S::navjeet.hundal@ucalgary.ca::e95f8def-cfe4-4f7b-88f1-ee802436d7c3" providerId="AD" clId="Web-{D9785055-E544-46CF-8F35-F4752B31D107}" dt="2020-11-20T04:32:48.216" v="3" actId="20577"/>
        <pc:sldMkLst>
          <pc:docMk/>
          <pc:sldMk cId="4231914535" sldId="270"/>
        </pc:sldMkLst>
        <pc:spChg chg="mod">
          <ac:chgData name="Navjeet Hundal" userId="S::navjeet.hundal@ucalgary.ca::e95f8def-cfe4-4f7b-88f1-ee802436d7c3" providerId="AD" clId="Web-{D9785055-E544-46CF-8F35-F4752B31D107}" dt="2020-11-20T04:32:48.216" v="3" actId="20577"/>
          <ac:spMkLst>
            <pc:docMk/>
            <pc:sldMk cId="4231914535" sldId="270"/>
            <ac:spMk id="6" creationId="{8BBFDBBB-6B65-470D-8082-91BDEBBFF7FE}"/>
          </ac:spMkLst>
        </pc:spChg>
      </pc:sldChg>
    </pc:docChg>
  </pc:docChgLst>
  <pc:docChgLst>
    <pc:chgData name="Kim Nguyen" userId="S::thienkim.nguyen@ucalgary.ca::efe2196e-eca4-46a4-b27b-ca429155d1fd" providerId="AD" clId="Web-{34CF24BC-5F7E-4A3A-B22D-5AD4AB81201B}"/>
    <pc:docChg chg="modSld">
      <pc:chgData name="Kim Nguyen" userId="S::thienkim.nguyen@ucalgary.ca::efe2196e-eca4-46a4-b27b-ca429155d1fd" providerId="AD" clId="Web-{34CF24BC-5F7E-4A3A-B22D-5AD4AB81201B}" dt="2020-11-07T06:52:35.735" v="95" actId="1076"/>
      <pc:docMkLst>
        <pc:docMk/>
      </pc:docMkLst>
      <pc:sldChg chg="modNotes">
        <pc:chgData name="Kim Nguyen" userId="S::thienkim.nguyen@ucalgary.ca::efe2196e-eca4-46a4-b27b-ca429155d1fd" providerId="AD" clId="Web-{34CF24BC-5F7E-4A3A-B22D-5AD4AB81201B}" dt="2020-11-07T06:40:47.430" v="1"/>
        <pc:sldMkLst>
          <pc:docMk/>
          <pc:sldMk cId="3845301790" sldId="259"/>
        </pc:sldMkLst>
      </pc:sldChg>
      <pc:sldChg chg="modSp">
        <pc:chgData name="Kim Nguyen" userId="S::thienkim.nguyen@ucalgary.ca::efe2196e-eca4-46a4-b27b-ca429155d1fd" providerId="AD" clId="Web-{34CF24BC-5F7E-4A3A-B22D-5AD4AB81201B}" dt="2020-11-07T06:52:35.735" v="95" actId="1076"/>
        <pc:sldMkLst>
          <pc:docMk/>
          <pc:sldMk cId="2400068654" sldId="260"/>
        </pc:sldMkLst>
        <pc:picChg chg="mod">
          <ac:chgData name="Kim Nguyen" userId="S::thienkim.nguyen@ucalgary.ca::efe2196e-eca4-46a4-b27b-ca429155d1fd" providerId="AD" clId="Web-{34CF24BC-5F7E-4A3A-B22D-5AD4AB81201B}" dt="2020-11-07T06:52:35.735" v="95" actId="1076"/>
          <ac:picMkLst>
            <pc:docMk/>
            <pc:sldMk cId="2400068654" sldId="260"/>
            <ac:picMk id="8" creationId="{4EE19E9D-6778-4949-8D9F-A8CE636DFCA8}"/>
          </ac:picMkLst>
        </pc:picChg>
      </pc:sldChg>
      <pc:sldChg chg="modNotes">
        <pc:chgData name="Kim Nguyen" userId="S::thienkim.nguyen@ucalgary.ca::efe2196e-eca4-46a4-b27b-ca429155d1fd" providerId="AD" clId="Web-{34CF24BC-5F7E-4A3A-B22D-5AD4AB81201B}" dt="2020-11-07T06:50:54.984" v="94"/>
        <pc:sldMkLst>
          <pc:docMk/>
          <pc:sldMk cId="1515583189" sldId="261"/>
        </pc:sldMkLst>
      </pc:sldChg>
    </pc:docChg>
  </pc:docChgLst>
  <pc:docChgLst>
    <pc:chgData clId="Web-{5A3F9E23-CAC6-419E-B53D-F6B9D4E9913D}"/>
    <pc:docChg chg="modSld">
      <pc:chgData name="" userId="" providerId="" clId="Web-{5A3F9E23-CAC6-419E-B53D-F6B9D4E9913D}" dt="2020-11-20T04:17:27.568" v="3" actId="20577"/>
      <pc:docMkLst>
        <pc:docMk/>
      </pc:docMkLst>
      <pc:sldChg chg="modSp">
        <pc:chgData name="" userId="" providerId="" clId="Web-{5A3F9E23-CAC6-419E-B53D-F6B9D4E9913D}" dt="2020-11-20T04:17:27.568" v="3" actId="20577"/>
        <pc:sldMkLst>
          <pc:docMk/>
          <pc:sldMk cId="109857222" sldId="256"/>
        </pc:sldMkLst>
        <pc:spChg chg="mod">
          <ac:chgData name="" userId="" providerId="" clId="Web-{5A3F9E23-CAC6-419E-B53D-F6B9D4E9913D}" dt="2020-11-20T04:17:27.568" v="3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Kim Nguyen" userId="S::thienkim.nguyen@ucalgary.ca::efe2196e-eca4-46a4-b27b-ca429155d1fd" providerId="AD" clId="Web-{C6D350D5-002C-40CD-9565-47AC8190E3C6}"/>
    <pc:docChg chg="modSld">
      <pc:chgData name="Kim Nguyen" userId="S::thienkim.nguyen@ucalgary.ca::efe2196e-eca4-46a4-b27b-ca429155d1fd" providerId="AD" clId="Web-{C6D350D5-002C-40CD-9565-47AC8190E3C6}" dt="2020-11-06T23:30:59.993" v="0" actId="1076"/>
      <pc:docMkLst>
        <pc:docMk/>
      </pc:docMkLst>
      <pc:sldChg chg="modSp">
        <pc:chgData name="Kim Nguyen" userId="S::thienkim.nguyen@ucalgary.ca::efe2196e-eca4-46a4-b27b-ca429155d1fd" providerId="AD" clId="Web-{C6D350D5-002C-40CD-9565-47AC8190E3C6}" dt="2020-11-06T23:30:59.993" v="0" actId="1076"/>
        <pc:sldMkLst>
          <pc:docMk/>
          <pc:sldMk cId="3845301790" sldId="259"/>
        </pc:sldMkLst>
        <pc:spChg chg="mod">
          <ac:chgData name="Kim Nguyen" userId="S::thienkim.nguyen@ucalgary.ca::efe2196e-eca4-46a4-b27b-ca429155d1fd" providerId="AD" clId="Web-{C6D350D5-002C-40CD-9565-47AC8190E3C6}" dt="2020-11-06T23:30:59.993" v="0" actId="1076"/>
          <ac:spMkLst>
            <pc:docMk/>
            <pc:sldMk cId="3845301790" sldId="259"/>
            <ac:spMk id="3" creationId="{F84DD111-E473-4214-B310-A28B3336C5FF}"/>
          </ac:spMkLst>
        </pc:spChg>
      </pc:sldChg>
    </pc:docChg>
  </pc:docChgLst>
  <pc:docChgLst>
    <pc:chgData clId="Web-{411F0C9C-B12E-4D8C-94FD-ACA103699A93}"/>
    <pc:docChg chg="modSld">
      <pc:chgData name="" userId="" providerId="" clId="Web-{411F0C9C-B12E-4D8C-94FD-ACA103699A93}" dt="2020-11-06T23:48:07.686" v="1" actId="1076"/>
      <pc:docMkLst>
        <pc:docMk/>
      </pc:docMkLst>
      <pc:sldChg chg="modSp">
        <pc:chgData name="" userId="" providerId="" clId="Web-{411F0C9C-B12E-4D8C-94FD-ACA103699A93}" dt="2020-11-06T23:48:07.686" v="1" actId="1076"/>
        <pc:sldMkLst>
          <pc:docMk/>
          <pc:sldMk cId="3845301790" sldId="259"/>
        </pc:sldMkLst>
        <pc:spChg chg="mod">
          <ac:chgData name="" userId="" providerId="" clId="Web-{411F0C9C-B12E-4D8C-94FD-ACA103699A93}" dt="2020-11-06T23:48:07.686" v="1" actId="1076"/>
          <ac:spMkLst>
            <pc:docMk/>
            <pc:sldMk cId="3845301790" sldId="259"/>
            <ac:spMk id="14" creationId="{ED7606B4-CCEF-454A-AB74-90E774388E33}"/>
          </ac:spMkLst>
        </pc:spChg>
      </pc:sldChg>
    </pc:docChg>
  </pc:docChgLst>
  <pc:docChgLst>
    <pc:chgData name="Gabrielle Athena Gonzaga" userId="S::gagonzag@ucalgary.ca::2c234758-307d-4fc2-9bad-a07146c5b086" providerId="AD" clId="Web-{3DB086E9-191E-4CBA-9676-3D4A2DF64821}"/>
    <pc:docChg chg="modSld">
      <pc:chgData name="Gabrielle Athena Gonzaga" userId="S::gagonzag@ucalgary.ca::2c234758-307d-4fc2-9bad-a07146c5b086" providerId="AD" clId="Web-{3DB086E9-191E-4CBA-9676-3D4A2DF64821}" dt="2020-11-07T06:07:17.435" v="110"/>
      <pc:docMkLst>
        <pc:docMk/>
      </pc:docMkLst>
      <pc:sldChg chg="modNotes">
        <pc:chgData name="Gabrielle Athena Gonzaga" userId="S::gagonzag@ucalgary.ca::2c234758-307d-4fc2-9bad-a07146c5b086" providerId="AD" clId="Web-{3DB086E9-191E-4CBA-9676-3D4A2DF64821}" dt="2020-11-07T06:07:17.435" v="110"/>
        <pc:sldMkLst>
          <pc:docMk/>
          <pc:sldMk cId="1515583189" sldId="261"/>
        </pc:sldMkLst>
      </pc:sldChg>
    </pc:docChg>
  </pc:docChgLst>
  <pc:docChgLst>
    <pc:chgData name="Kim Nguyen" userId="S::thienkim.nguyen@ucalgary.ca::efe2196e-eca4-46a4-b27b-ca429155d1fd" providerId="AD" clId="Web-{489460FF-DC95-4894-B421-99E897B354C0}"/>
    <pc:docChg chg="modSld">
      <pc:chgData name="Kim Nguyen" userId="S::thienkim.nguyen@ucalgary.ca::efe2196e-eca4-46a4-b27b-ca429155d1fd" providerId="AD" clId="Web-{489460FF-DC95-4894-B421-99E897B354C0}" dt="2020-11-07T06:00:23.951" v="2" actId="14100"/>
      <pc:docMkLst>
        <pc:docMk/>
      </pc:docMkLst>
      <pc:sldChg chg="addSp modSp">
        <pc:chgData name="Kim Nguyen" userId="S::thienkim.nguyen@ucalgary.ca::efe2196e-eca4-46a4-b27b-ca429155d1fd" providerId="AD" clId="Web-{489460FF-DC95-4894-B421-99E897B354C0}" dt="2020-11-07T06:00:23.951" v="2" actId="14100"/>
        <pc:sldMkLst>
          <pc:docMk/>
          <pc:sldMk cId="1757955579" sldId="268"/>
        </pc:sldMkLst>
        <pc:picChg chg="add mod">
          <ac:chgData name="Kim Nguyen" userId="S::thienkim.nguyen@ucalgary.ca::efe2196e-eca4-46a4-b27b-ca429155d1fd" providerId="AD" clId="Web-{489460FF-DC95-4894-B421-99E897B354C0}" dt="2020-11-07T06:00:23.951" v="2" actId="14100"/>
          <ac:picMkLst>
            <pc:docMk/>
            <pc:sldMk cId="1757955579" sldId="268"/>
            <ac:picMk id="8" creationId="{FADD3084-B522-456F-94DE-01FDA0CD0228}"/>
          </ac:picMkLst>
        </pc:picChg>
      </pc:sldChg>
    </pc:docChg>
  </pc:docChgLst>
  <pc:docChgLst>
    <pc:chgData name="Kim Nguyen" userId="S::thienkim.nguyen@ucalgary.ca::efe2196e-eca4-46a4-b27b-ca429155d1fd" providerId="AD" clId="Web-{C504449C-C0A2-4BEA-9E59-DF9A0D68C0A3}"/>
    <pc:docChg chg="modSld">
      <pc:chgData name="Kim Nguyen" userId="S::thienkim.nguyen@ucalgary.ca::efe2196e-eca4-46a4-b27b-ca429155d1fd" providerId="AD" clId="Web-{C504449C-C0A2-4BEA-9E59-DF9A0D68C0A3}" dt="2020-11-22T23:16:00.670" v="274" actId="20577"/>
      <pc:docMkLst>
        <pc:docMk/>
      </pc:docMkLst>
      <pc:sldChg chg="modSp">
        <pc:chgData name="Kim Nguyen" userId="S::thienkim.nguyen@ucalgary.ca::efe2196e-eca4-46a4-b27b-ca429155d1fd" providerId="AD" clId="Web-{C504449C-C0A2-4BEA-9E59-DF9A0D68C0A3}" dt="2020-11-22T23:16:00.655" v="273" actId="20577"/>
        <pc:sldMkLst>
          <pc:docMk/>
          <pc:sldMk cId="470836057" sldId="269"/>
        </pc:sldMkLst>
        <pc:spChg chg="mod">
          <ac:chgData name="Kim Nguyen" userId="S::thienkim.nguyen@ucalgary.ca::efe2196e-eca4-46a4-b27b-ca429155d1fd" providerId="AD" clId="Web-{C504449C-C0A2-4BEA-9E59-DF9A0D68C0A3}" dt="2020-11-22T23:16:00.655" v="273" actId="20577"/>
          <ac:spMkLst>
            <pc:docMk/>
            <pc:sldMk cId="470836057" sldId="269"/>
            <ac:spMk id="5" creationId="{CF2AC571-AD16-4390-987C-DEEFB0503D32}"/>
          </ac:spMkLst>
        </pc:spChg>
      </pc:sldChg>
    </pc:docChg>
  </pc:docChgLst>
  <pc:docChgLst>
    <pc:chgData name="Navjeet Hundal" userId="S::navjeet.hundal@ucalgary.ca::e95f8def-cfe4-4f7b-88f1-ee802436d7c3" providerId="AD" clId="Web-{ACA51FDF-F7BF-436B-B940-65DD17B9D8F3}"/>
    <pc:docChg chg="addSld delSld modSld">
      <pc:chgData name="Navjeet Hundal" userId="S::navjeet.hundal@ucalgary.ca::e95f8def-cfe4-4f7b-88f1-ee802436d7c3" providerId="AD" clId="Web-{ACA51FDF-F7BF-436B-B940-65DD17B9D8F3}" dt="2020-11-23T02:50:29.984" v="104" actId="20577"/>
      <pc:docMkLst>
        <pc:docMk/>
      </pc:docMkLst>
      <pc:sldChg chg="del">
        <pc:chgData name="Navjeet Hundal" userId="S::navjeet.hundal@ucalgary.ca::e95f8def-cfe4-4f7b-88f1-ee802436d7c3" providerId="AD" clId="Web-{ACA51FDF-F7BF-436B-B940-65DD17B9D8F3}" dt="2020-11-23T02:17:28.673" v="65"/>
        <pc:sldMkLst>
          <pc:docMk/>
          <pc:sldMk cId="1990766768" sldId="262"/>
        </pc:sldMkLst>
      </pc:sldChg>
      <pc:sldChg chg="modSp">
        <pc:chgData name="Navjeet Hundal" userId="S::navjeet.hundal@ucalgary.ca::e95f8def-cfe4-4f7b-88f1-ee802436d7c3" providerId="AD" clId="Web-{ACA51FDF-F7BF-436B-B940-65DD17B9D8F3}" dt="2020-11-23T02:50:29.984" v="103" actId="20577"/>
        <pc:sldMkLst>
          <pc:docMk/>
          <pc:sldMk cId="470836057" sldId="269"/>
        </pc:sldMkLst>
        <pc:spChg chg="mod">
          <ac:chgData name="Navjeet Hundal" userId="S::navjeet.hundal@ucalgary.ca::e95f8def-cfe4-4f7b-88f1-ee802436d7c3" providerId="AD" clId="Web-{ACA51FDF-F7BF-436B-B940-65DD17B9D8F3}" dt="2020-11-23T02:50:29.984" v="103" actId="20577"/>
          <ac:spMkLst>
            <pc:docMk/>
            <pc:sldMk cId="470836057" sldId="269"/>
            <ac:spMk id="5" creationId="{CF2AC571-AD16-4390-987C-DEEFB0503D32}"/>
          </ac:spMkLst>
        </pc:spChg>
      </pc:sldChg>
      <pc:sldChg chg="addSp delSp modSp">
        <pc:chgData name="Navjeet Hundal" userId="S::navjeet.hundal@ucalgary.ca::e95f8def-cfe4-4f7b-88f1-ee802436d7c3" providerId="AD" clId="Web-{ACA51FDF-F7BF-436B-B940-65DD17B9D8F3}" dt="2020-11-23T02:24:52.692" v="81"/>
        <pc:sldMkLst>
          <pc:docMk/>
          <pc:sldMk cId="2243288496" sldId="272"/>
        </pc:sldMkLst>
        <pc:picChg chg="add del mod">
          <ac:chgData name="Navjeet Hundal" userId="S::navjeet.hundal@ucalgary.ca::e95f8def-cfe4-4f7b-88f1-ee802436d7c3" providerId="AD" clId="Web-{ACA51FDF-F7BF-436B-B940-65DD17B9D8F3}" dt="2020-11-23T02:24:52.692" v="81"/>
          <ac:picMkLst>
            <pc:docMk/>
            <pc:sldMk cId="2243288496" sldId="272"/>
            <ac:picMk id="3" creationId="{86987CFA-BC73-48F1-9929-BB79E1BA653C}"/>
          </ac:picMkLst>
        </pc:picChg>
      </pc:sldChg>
      <pc:sldChg chg="addSp modSp">
        <pc:chgData name="Navjeet Hundal" userId="S::navjeet.hundal@ucalgary.ca::e95f8def-cfe4-4f7b-88f1-ee802436d7c3" providerId="AD" clId="Web-{ACA51FDF-F7BF-436B-B940-65DD17B9D8F3}" dt="2020-11-23T02:08:29.794" v="27" actId="1076"/>
        <pc:sldMkLst>
          <pc:docMk/>
          <pc:sldMk cId="201636484" sldId="273"/>
        </pc:sldMkLst>
        <pc:picChg chg="add mod">
          <ac:chgData name="Navjeet Hundal" userId="S::navjeet.hundal@ucalgary.ca::e95f8def-cfe4-4f7b-88f1-ee802436d7c3" providerId="AD" clId="Web-{ACA51FDF-F7BF-436B-B940-65DD17B9D8F3}" dt="2020-11-23T02:08:02.090" v="23" actId="1076"/>
          <ac:picMkLst>
            <pc:docMk/>
            <pc:sldMk cId="201636484" sldId="273"/>
            <ac:picMk id="3" creationId="{ECD382C3-D65E-4C04-9084-987F10401830}"/>
          </ac:picMkLst>
        </pc:picChg>
        <pc:picChg chg="add mod">
          <ac:chgData name="Navjeet Hundal" userId="S::navjeet.hundal@ucalgary.ca::e95f8def-cfe4-4f7b-88f1-ee802436d7c3" providerId="AD" clId="Web-{ACA51FDF-F7BF-436B-B940-65DD17B9D8F3}" dt="2020-11-23T02:08:14.528" v="25" actId="1076"/>
          <ac:picMkLst>
            <pc:docMk/>
            <pc:sldMk cId="201636484" sldId="273"/>
            <ac:picMk id="4" creationId="{D0AF8D01-E266-4850-AFD6-AFC06979A624}"/>
          </ac:picMkLst>
        </pc:picChg>
        <pc:picChg chg="mod">
          <ac:chgData name="Navjeet Hundal" userId="S::navjeet.hundal@ucalgary.ca::e95f8def-cfe4-4f7b-88f1-ee802436d7c3" providerId="AD" clId="Web-{ACA51FDF-F7BF-436B-B940-65DD17B9D8F3}" dt="2020-11-23T02:08:29.794" v="27" actId="1076"/>
          <ac:picMkLst>
            <pc:docMk/>
            <pc:sldMk cId="201636484" sldId="273"/>
            <ac:picMk id="6" creationId="{3196B0A0-4115-4573-8E2B-61A287FD44EA}"/>
          </ac:picMkLst>
        </pc:picChg>
      </pc:sldChg>
      <pc:sldChg chg="addSp modSp add replId">
        <pc:chgData name="Navjeet Hundal" userId="S::navjeet.hundal@ucalgary.ca::e95f8def-cfe4-4f7b-88f1-ee802436d7c3" providerId="AD" clId="Web-{ACA51FDF-F7BF-436B-B940-65DD17B9D8F3}" dt="2020-11-23T02:16:05.531" v="64" actId="1076"/>
        <pc:sldMkLst>
          <pc:docMk/>
          <pc:sldMk cId="3849473805" sldId="274"/>
        </pc:sldMkLst>
        <pc:picChg chg="add mod">
          <ac:chgData name="Navjeet Hundal" userId="S::navjeet.hundal@ucalgary.ca::e95f8def-cfe4-4f7b-88f1-ee802436d7c3" providerId="AD" clId="Web-{ACA51FDF-F7BF-436B-B940-65DD17B9D8F3}" dt="2020-11-23T02:15:50.313" v="60" actId="1076"/>
          <ac:picMkLst>
            <pc:docMk/>
            <pc:sldMk cId="3849473805" sldId="274"/>
            <ac:picMk id="3" creationId="{53495A28-0452-4E37-9A1B-2CE69D2E476C}"/>
          </ac:picMkLst>
        </pc:picChg>
        <pc:picChg chg="add mod">
          <ac:chgData name="Navjeet Hundal" userId="S::navjeet.hundal@ucalgary.ca::e95f8def-cfe4-4f7b-88f1-ee802436d7c3" providerId="AD" clId="Web-{ACA51FDF-F7BF-436B-B940-65DD17B9D8F3}" dt="2020-11-23T02:15:57.516" v="62" actId="1076"/>
          <ac:picMkLst>
            <pc:docMk/>
            <pc:sldMk cId="3849473805" sldId="274"/>
            <ac:picMk id="4" creationId="{840F65DB-2471-400E-9B6E-F5EC95FD2C29}"/>
          </ac:picMkLst>
        </pc:picChg>
        <pc:picChg chg="mod">
          <ac:chgData name="Navjeet Hundal" userId="S::navjeet.hundal@ucalgary.ca::e95f8def-cfe4-4f7b-88f1-ee802436d7c3" providerId="AD" clId="Web-{ACA51FDF-F7BF-436B-B940-65DD17B9D8F3}" dt="2020-11-23T02:16:05.531" v="64" actId="1076"/>
          <ac:picMkLst>
            <pc:docMk/>
            <pc:sldMk cId="3849473805" sldId="274"/>
            <ac:picMk id="6" creationId="{3196B0A0-4115-4573-8E2B-61A287FD44EA}"/>
          </ac:picMkLst>
        </pc:picChg>
      </pc:sldChg>
      <pc:sldChg chg="addSp modSp add replId">
        <pc:chgData name="Navjeet Hundal" userId="S::navjeet.hundal@ucalgary.ca::e95f8def-cfe4-4f7b-88f1-ee802436d7c3" providerId="AD" clId="Web-{ACA51FDF-F7BF-436B-B940-65DD17B9D8F3}" dt="2020-11-23T02:11:29.154" v="47" actId="1076"/>
        <pc:sldMkLst>
          <pc:docMk/>
          <pc:sldMk cId="3449424181" sldId="275"/>
        </pc:sldMkLst>
        <pc:picChg chg="add mod">
          <ac:chgData name="Navjeet Hundal" userId="S::navjeet.hundal@ucalgary.ca::e95f8def-cfe4-4f7b-88f1-ee802436d7c3" providerId="AD" clId="Web-{ACA51FDF-F7BF-436B-B940-65DD17B9D8F3}" dt="2020-11-23T02:10:49.092" v="37" actId="1076"/>
          <ac:picMkLst>
            <pc:docMk/>
            <pc:sldMk cId="3449424181" sldId="275"/>
            <ac:picMk id="3" creationId="{5DB07CB6-8E39-4363-A5A4-771E25E54C1C}"/>
          </ac:picMkLst>
        </pc:picChg>
        <pc:picChg chg="mod">
          <ac:chgData name="Navjeet Hundal" userId="S::navjeet.hundal@ucalgary.ca::e95f8def-cfe4-4f7b-88f1-ee802436d7c3" providerId="AD" clId="Web-{ACA51FDF-F7BF-436B-B940-65DD17B9D8F3}" dt="2020-11-23T02:11:29.154" v="47" actId="1076"/>
          <ac:picMkLst>
            <pc:docMk/>
            <pc:sldMk cId="3449424181" sldId="275"/>
            <ac:picMk id="6" creationId="{3196B0A0-4115-4573-8E2B-61A287FD44EA}"/>
          </ac:picMkLst>
        </pc:picChg>
        <pc:picChg chg="add mod">
          <ac:chgData name="Navjeet Hundal" userId="S::navjeet.hundal@ucalgary.ca::e95f8def-cfe4-4f7b-88f1-ee802436d7c3" providerId="AD" clId="Web-{ACA51FDF-F7BF-436B-B940-65DD17B9D8F3}" dt="2020-11-23T02:11:26.108" v="46" actId="1076"/>
          <ac:picMkLst>
            <pc:docMk/>
            <pc:sldMk cId="3449424181" sldId="275"/>
            <ac:picMk id="7" creationId="{8319ABDB-9ECC-466D-AE28-0AB088AA1BA6}"/>
          </ac:picMkLst>
        </pc:picChg>
      </pc:sldChg>
      <pc:sldChg chg="addSp modSp add replId">
        <pc:chgData name="Navjeet Hundal" userId="S::navjeet.hundal@ucalgary.ca::e95f8def-cfe4-4f7b-88f1-ee802436d7c3" providerId="AD" clId="Web-{ACA51FDF-F7BF-436B-B940-65DD17B9D8F3}" dt="2020-11-23T02:29:11.240" v="93" actId="1076"/>
        <pc:sldMkLst>
          <pc:docMk/>
          <pc:sldMk cId="3684018694" sldId="276"/>
        </pc:sldMkLst>
        <pc:picChg chg="mod">
          <ac:chgData name="Navjeet Hundal" userId="S::navjeet.hundal@ucalgary.ca::e95f8def-cfe4-4f7b-88f1-ee802436d7c3" providerId="AD" clId="Web-{ACA51FDF-F7BF-436B-B940-65DD17B9D8F3}" dt="2020-11-23T02:29:04.506" v="91" actId="688"/>
          <ac:picMkLst>
            <pc:docMk/>
            <pc:sldMk cId="3684018694" sldId="276"/>
            <ac:picMk id="6" creationId="{3196B0A0-4115-4573-8E2B-61A287FD44EA}"/>
          </ac:picMkLst>
        </pc:picChg>
        <pc:picChg chg="add mod">
          <ac:chgData name="Navjeet Hundal" userId="S::navjeet.hundal@ucalgary.ca::e95f8def-cfe4-4f7b-88f1-ee802436d7c3" providerId="AD" clId="Web-{ACA51FDF-F7BF-436B-B940-65DD17B9D8F3}" dt="2020-11-23T02:22:15.081" v="68" actId="1076"/>
          <ac:picMkLst>
            <pc:docMk/>
            <pc:sldMk cId="3684018694" sldId="276"/>
            <ac:picMk id="7" creationId="{D9BBD9AA-D4EE-4BD3-A3B3-4B72BD5A4D62}"/>
          </ac:picMkLst>
        </pc:picChg>
        <pc:picChg chg="add mod">
          <ac:chgData name="Navjeet Hundal" userId="S::navjeet.hundal@ucalgary.ca::e95f8def-cfe4-4f7b-88f1-ee802436d7c3" providerId="AD" clId="Web-{ACA51FDF-F7BF-436B-B940-65DD17B9D8F3}" dt="2020-11-23T02:29:11.240" v="93" actId="1076"/>
          <ac:picMkLst>
            <pc:docMk/>
            <pc:sldMk cId="3684018694" sldId="276"/>
            <ac:picMk id="9" creationId="{38CC65F6-CB61-41EB-9F5B-F7CEF1EEC430}"/>
          </ac:picMkLst>
        </pc:picChg>
      </pc:sldChg>
      <pc:sldChg chg="add replId">
        <pc:chgData name="Navjeet Hundal" userId="S::navjeet.hundal@ucalgary.ca::e95f8def-cfe4-4f7b-88f1-ee802436d7c3" providerId="AD" clId="Web-{ACA51FDF-F7BF-436B-B940-65DD17B9D8F3}" dt="2020-11-23T02:08:52.606" v="29"/>
        <pc:sldMkLst>
          <pc:docMk/>
          <pc:sldMk cId="3716383595" sldId="277"/>
        </pc:sldMkLst>
      </pc:sldChg>
      <pc:sldChg chg="addSp modSp add replId">
        <pc:chgData name="Navjeet Hundal" userId="S::navjeet.hundal@ucalgary.ca::e95f8def-cfe4-4f7b-88f1-ee802436d7c3" providerId="AD" clId="Web-{ACA51FDF-F7BF-436B-B940-65DD17B9D8F3}" dt="2020-11-23T02:29:57.756" v="97" actId="1076"/>
        <pc:sldMkLst>
          <pc:docMk/>
          <pc:sldMk cId="127600842" sldId="278"/>
        </pc:sldMkLst>
        <pc:picChg chg="add mod">
          <ac:chgData name="Navjeet Hundal" userId="S::navjeet.hundal@ucalgary.ca::e95f8def-cfe4-4f7b-88f1-ee802436d7c3" providerId="AD" clId="Web-{ACA51FDF-F7BF-436B-B940-65DD17B9D8F3}" dt="2020-11-23T02:23:57.363" v="76" actId="1076"/>
          <ac:picMkLst>
            <pc:docMk/>
            <pc:sldMk cId="127600842" sldId="278"/>
            <ac:picMk id="3" creationId="{63F4162B-0B00-472F-A025-92ACDAE82D86}"/>
          </ac:picMkLst>
        </pc:picChg>
        <pc:picChg chg="mod">
          <ac:chgData name="Navjeet Hundal" userId="S::navjeet.hundal@ucalgary.ca::e95f8def-cfe4-4f7b-88f1-ee802436d7c3" providerId="AD" clId="Web-{ACA51FDF-F7BF-436B-B940-65DD17B9D8F3}" dt="2020-11-23T02:29:52.084" v="95" actId="1076"/>
          <ac:picMkLst>
            <pc:docMk/>
            <pc:sldMk cId="127600842" sldId="278"/>
            <ac:picMk id="6" creationId="{3196B0A0-4115-4573-8E2B-61A287FD44EA}"/>
          </ac:picMkLst>
        </pc:picChg>
        <pc:picChg chg="add mod">
          <ac:chgData name="Navjeet Hundal" userId="S::navjeet.hundal@ucalgary.ca::e95f8def-cfe4-4f7b-88f1-ee802436d7c3" providerId="AD" clId="Web-{ACA51FDF-F7BF-436B-B940-65DD17B9D8F3}" dt="2020-11-23T02:29:57.756" v="97" actId="1076"/>
          <ac:picMkLst>
            <pc:docMk/>
            <pc:sldMk cId="127600842" sldId="278"/>
            <ac:picMk id="7" creationId="{38889876-6A21-41DB-BCA2-B98DE14A3CA1}"/>
          </ac:picMkLst>
        </pc:picChg>
      </pc:sldChg>
      <pc:sldChg chg="addSp delSp modSp add replId">
        <pc:chgData name="Navjeet Hundal" userId="S::navjeet.hundal@ucalgary.ca::e95f8def-cfe4-4f7b-88f1-ee802436d7c3" providerId="AD" clId="Web-{ACA51FDF-F7BF-436B-B940-65DD17B9D8F3}" dt="2020-11-23T02:30:13.866" v="100" actId="1076"/>
        <pc:sldMkLst>
          <pc:docMk/>
          <pc:sldMk cId="298524517" sldId="279"/>
        </pc:sldMkLst>
        <pc:picChg chg="del">
          <ac:chgData name="Navjeet Hundal" userId="S::navjeet.hundal@ucalgary.ca::e95f8def-cfe4-4f7b-88f1-ee802436d7c3" providerId="AD" clId="Web-{ACA51FDF-F7BF-436B-B940-65DD17B9D8F3}" dt="2020-11-23T02:24:50.176" v="80"/>
          <ac:picMkLst>
            <pc:docMk/>
            <pc:sldMk cId="298524517" sldId="279"/>
            <ac:picMk id="3" creationId="{63F4162B-0B00-472F-A025-92ACDAE82D86}"/>
          </ac:picMkLst>
        </pc:picChg>
        <pc:picChg chg="add mod">
          <ac:chgData name="Navjeet Hundal" userId="S::navjeet.hundal@ucalgary.ca::e95f8def-cfe4-4f7b-88f1-ee802436d7c3" providerId="AD" clId="Web-{ACA51FDF-F7BF-436B-B940-65DD17B9D8F3}" dt="2020-11-23T02:27:57.240" v="90" actId="14100"/>
          <ac:picMkLst>
            <pc:docMk/>
            <pc:sldMk cId="298524517" sldId="279"/>
            <ac:picMk id="4" creationId="{13D335B9-B939-44A4-B617-C456ECDA7FED}"/>
          </ac:picMkLst>
        </pc:picChg>
        <pc:picChg chg="mod">
          <ac:chgData name="Navjeet Hundal" userId="S::navjeet.hundal@ucalgary.ca::e95f8def-cfe4-4f7b-88f1-ee802436d7c3" providerId="AD" clId="Web-{ACA51FDF-F7BF-436B-B940-65DD17B9D8F3}" dt="2020-11-23T02:30:08.272" v="99" actId="1076"/>
          <ac:picMkLst>
            <pc:docMk/>
            <pc:sldMk cId="298524517" sldId="279"/>
            <ac:picMk id="6" creationId="{3196B0A0-4115-4573-8E2B-61A287FD44EA}"/>
          </ac:picMkLst>
        </pc:picChg>
        <pc:picChg chg="mod">
          <ac:chgData name="Navjeet Hundal" userId="S::navjeet.hundal@ucalgary.ca::e95f8def-cfe4-4f7b-88f1-ee802436d7c3" providerId="AD" clId="Web-{ACA51FDF-F7BF-436B-B940-65DD17B9D8F3}" dt="2020-11-23T02:30:13.866" v="100" actId="1076"/>
          <ac:picMkLst>
            <pc:docMk/>
            <pc:sldMk cId="298524517" sldId="279"/>
            <ac:picMk id="7" creationId="{477F2F3F-6373-460F-B0BE-A400CF9A461D}"/>
          </ac:picMkLst>
        </pc:picChg>
      </pc:sldChg>
      <pc:sldChg chg="add replId">
        <pc:chgData name="Navjeet Hundal" userId="S::navjeet.hundal@ucalgary.ca::e95f8def-cfe4-4f7b-88f1-ee802436d7c3" providerId="AD" clId="Web-{ACA51FDF-F7BF-436B-B940-65DD17B9D8F3}" dt="2020-11-23T02:12:23.514" v="49"/>
        <pc:sldMkLst>
          <pc:docMk/>
          <pc:sldMk cId="1660723575" sldId="279"/>
        </pc:sldMkLst>
      </pc:sldChg>
    </pc:docChg>
  </pc:docChgLst>
  <pc:docChgLst>
    <pc:chgData name="Kim Nguyen" userId="S::thienkim.nguyen@ucalgary.ca::efe2196e-eca4-46a4-b27b-ca429155d1fd" providerId="AD" clId="Web-{E2B8950C-E43E-401C-B96F-7C0AD66E9684}"/>
    <pc:docChg chg="modSld">
      <pc:chgData name="Kim Nguyen" userId="S::thienkim.nguyen@ucalgary.ca::efe2196e-eca4-46a4-b27b-ca429155d1fd" providerId="AD" clId="Web-{E2B8950C-E43E-401C-B96F-7C0AD66E9684}" dt="2020-11-07T00:11:57.387" v="205"/>
      <pc:docMkLst>
        <pc:docMk/>
      </pc:docMkLst>
      <pc:sldChg chg="modSp modNotes">
        <pc:chgData name="Kim Nguyen" userId="S::thienkim.nguyen@ucalgary.ca::efe2196e-eca4-46a4-b27b-ca429155d1fd" providerId="AD" clId="Web-{E2B8950C-E43E-401C-B96F-7C0AD66E9684}" dt="2020-11-07T00:11:57.387" v="205"/>
        <pc:sldMkLst>
          <pc:docMk/>
          <pc:sldMk cId="1757955579" sldId="268"/>
        </pc:sldMkLst>
        <pc:spChg chg="mod">
          <ac:chgData name="Kim Nguyen" userId="S::thienkim.nguyen@ucalgary.ca::efe2196e-eca4-46a4-b27b-ca429155d1fd" providerId="AD" clId="Web-{E2B8950C-E43E-401C-B96F-7C0AD66E9684}" dt="2020-11-07T00:08:23.465" v="0" actId="20577"/>
          <ac:spMkLst>
            <pc:docMk/>
            <pc:sldMk cId="1757955579" sldId="268"/>
            <ac:spMk id="4" creationId="{DB52D5D8-A715-414C-A301-6D6C9DB513FD}"/>
          </ac:spMkLst>
        </pc:spChg>
      </pc:sldChg>
      <pc:sldChg chg="modSp">
        <pc:chgData name="Kim Nguyen" userId="S::thienkim.nguyen@ucalgary.ca::efe2196e-eca4-46a4-b27b-ca429155d1fd" providerId="AD" clId="Web-{E2B8950C-E43E-401C-B96F-7C0AD66E9684}" dt="2020-11-07T00:09:27.449" v="10" actId="14100"/>
        <pc:sldMkLst>
          <pc:docMk/>
          <pc:sldMk cId="470836057" sldId="269"/>
        </pc:sldMkLst>
        <pc:spChg chg="mod">
          <ac:chgData name="Kim Nguyen" userId="S::thienkim.nguyen@ucalgary.ca::efe2196e-eca4-46a4-b27b-ca429155d1fd" providerId="AD" clId="Web-{E2B8950C-E43E-401C-B96F-7C0AD66E9684}" dt="2020-11-07T00:08:29.372" v="3" actId="20577"/>
          <ac:spMkLst>
            <pc:docMk/>
            <pc:sldMk cId="470836057" sldId="269"/>
            <ac:spMk id="4" creationId="{DB52D5D8-A715-414C-A301-6D6C9DB513FD}"/>
          </ac:spMkLst>
        </pc:spChg>
        <pc:picChg chg="ord">
          <ac:chgData name="Kim Nguyen" userId="S::thienkim.nguyen@ucalgary.ca::efe2196e-eca4-46a4-b27b-ca429155d1fd" providerId="AD" clId="Web-{E2B8950C-E43E-401C-B96F-7C0AD66E9684}" dt="2020-11-07T00:09:07.809" v="6"/>
          <ac:picMkLst>
            <pc:docMk/>
            <pc:sldMk cId="470836057" sldId="269"/>
            <ac:picMk id="3" creationId="{7D7AFA9E-5C2C-49B2-BAC0-14E9DBC07280}"/>
          </ac:picMkLst>
        </pc:picChg>
        <pc:picChg chg="mod">
          <ac:chgData name="Kim Nguyen" userId="S::thienkim.nguyen@ucalgary.ca::efe2196e-eca4-46a4-b27b-ca429155d1fd" providerId="AD" clId="Web-{E2B8950C-E43E-401C-B96F-7C0AD66E9684}" dt="2020-11-07T00:09:27.449" v="10" actId="14100"/>
          <ac:picMkLst>
            <pc:docMk/>
            <pc:sldMk cId="470836057" sldId="269"/>
            <ac:picMk id="5" creationId="{18AE98E0-BEF4-4C73-A3E9-95EE6CB5F6E3}"/>
          </ac:picMkLst>
        </pc:picChg>
      </pc:sldChg>
    </pc:docChg>
  </pc:docChgLst>
  <pc:docChgLst>
    <pc:chgData name="Navjeet Hundal" userId="S::navjeet.hundal@ucalgary.ca::e95f8def-cfe4-4f7b-88f1-ee802436d7c3" providerId="AD" clId="Web-{5A3F9E23-CAC6-419E-B53D-F6B9D4E9913D}"/>
    <pc:docChg chg="modSld">
      <pc:chgData name="Navjeet Hundal" userId="S::navjeet.hundal@ucalgary.ca::e95f8def-cfe4-4f7b-88f1-ee802436d7c3" providerId="AD" clId="Web-{5A3F9E23-CAC6-419E-B53D-F6B9D4E9913D}" dt="2020-11-20T04:18:55.678" v="22"/>
      <pc:docMkLst>
        <pc:docMk/>
      </pc:docMkLst>
      <pc:sldChg chg="modSp">
        <pc:chgData name="Navjeet Hundal" userId="S::navjeet.hundal@ucalgary.ca::e95f8def-cfe4-4f7b-88f1-ee802436d7c3" providerId="AD" clId="Web-{5A3F9E23-CAC6-419E-B53D-F6B9D4E9913D}" dt="2020-11-20T04:17:40.787" v="8" actId="20577"/>
        <pc:sldMkLst>
          <pc:docMk/>
          <pc:sldMk cId="109857222" sldId="256"/>
        </pc:sldMkLst>
        <pc:spChg chg="mod">
          <ac:chgData name="Navjeet Hundal" userId="S::navjeet.hundal@ucalgary.ca::e95f8def-cfe4-4f7b-88f1-ee802436d7c3" providerId="AD" clId="Web-{5A3F9E23-CAC6-419E-B53D-F6B9D4E9913D}" dt="2020-11-20T04:17:40.787" v="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Notes">
        <pc:chgData name="Navjeet Hundal" userId="S::navjeet.hundal@ucalgary.ca::e95f8def-cfe4-4f7b-88f1-ee802436d7c3" providerId="AD" clId="Web-{5A3F9E23-CAC6-419E-B53D-F6B9D4E9913D}" dt="2020-11-20T04:18:55.678" v="22"/>
        <pc:sldMkLst>
          <pc:docMk/>
          <pc:sldMk cId="3845301790" sldId="259"/>
        </pc:sldMkLst>
      </pc:sldChg>
      <pc:sldChg chg="modNotes">
        <pc:chgData name="Navjeet Hundal" userId="S::navjeet.hundal@ucalgary.ca::e95f8def-cfe4-4f7b-88f1-ee802436d7c3" providerId="AD" clId="Web-{5A3F9E23-CAC6-419E-B53D-F6B9D4E9913D}" dt="2020-11-20T04:18:31.240" v="18"/>
        <pc:sldMkLst>
          <pc:docMk/>
          <pc:sldMk cId="2400068654" sldId="260"/>
        </pc:sldMkLst>
      </pc:sldChg>
      <pc:sldChg chg="modNotes">
        <pc:chgData name="Navjeet Hundal" userId="S::navjeet.hundal@ucalgary.ca::e95f8def-cfe4-4f7b-88f1-ee802436d7c3" providerId="AD" clId="Web-{5A3F9E23-CAC6-419E-B53D-F6B9D4E9913D}" dt="2020-11-20T04:18:19.740" v="14"/>
        <pc:sldMkLst>
          <pc:docMk/>
          <pc:sldMk cId="1515583189" sldId="261"/>
        </pc:sldMkLst>
      </pc:sldChg>
      <pc:sldChg chg="modNotes">
        <pc:chgData name="Navjeet Hundal" userId="S::navjeet.hundal@ucalgary.ca::e95f8def-cfe4-4f7b-88f1-ee802436d7c3" providerId="AD" clId="Web-{5A3F9E23-CAC6-419E-B53D-F6B9D4E9913D}" dt="2020-11-20T04:18:12.381" v="13"/>
        <pc:sldMkLst>
          <pc:docMk/>
          <pc:sldMk cId="3252722864" sldId="263"/>
        </pc:sldMkLst>
      </pc:sldChg>
      <pc:sldChg chg="modNotes">
        <pc:chgData name="Navjeet Hundal" userId="S::navjeet.hundal@ucalgary.ca::e95f8def-cfe4-4f7b-88f1-ee802436d7c3" providerId="AD" clId="Web-{5A3F9E23-CAC6-419E-B53D-F6B9D4E9913D}" dt="2020-11-20T04:18:07.490" v="11"/>
        <pc:sldMkLst>
          <pc:docMk/>
          <pc:sldMk cId="1180000077" sldId="264"/>
        </pc:sldMkLst>
      </pc:sldChg>
      <pc:sldChg chg="modNotes">
        <pc:chgData name="Navjeet Hundal" userId="S::navjeet.hundal@ucalgary.ca::e95f8def-cfe4-4f7b-88f1-ee802436d7c3" providerId="AD" clId="Web-{5A3F9E23-CAC6-419E-B53D-F6B9D4E9913D}" dt="2020-11-20T04:18:42.834" v="20"/>
        <pc:sldMkLst>
          <pc:docMk/>
          <pc:sldMk cId="1757955579" sldId="268"/>
        </pc:sldMkLst>
      </pc:sldChg>
      <pc:sldChg chg="modNotes">
        <pc:chgData name="Navjeet Hundal" userId="S::navjeet.hundal@ucalgary.ca::e95f8def-cfe4-4f7b-88f1-ee802436d7c3" providerId="AD" clId="Web-{5A3F9E23-CAC6-419E-B53D-F6B9D4E9913D}" dt="2020-11-20T04:18:38.084" v="19"/>
        <pc:sldMkLst>
          <pc:docMk/>
          <pc:sldMk cId="470836057" sldId="269"/>
        </pc:sldMkLst>
      </pc:sldChg>
      <pc:sldChg chg="modNotes">
        <pc:chgData name="Navjeet Hundal" userId="S::navjeet.hundal@ucalgary.ca::e95f8def-cfe4-4f7b-88f1-ee802436d7c3" providerId="AD" clId="Web-{5A3F9E23-CAC6-419E-B53D-F6B9D4E9913D}" dt="2020-11-20T04:18:47.537" v="21"/>
        <pc:sldMkLst>
          <pc:docMk/>
          <pc:sldMk cId="4231914535" sldId="270"/>
        </pc:sldMkLst>
      </pc:sldChg>
    </pc:docChg>
  </pc:docChgLst>
  <pc:docChgLst>
    <pc:chgData name="Kim Nguyen" userId="S::thienkim.nguyen@ucalgary.ca::efe2196e-eca4-46a4-b27b-ca429155d1fd" providerId="AD" clId="Web-{B2EA329E-0531-4BEF-8136-BE63C91101B4}"/>
    <pc:docChg chg="modSld">
      <pc:chgData name="Kim Nguyen" userId="S::thienkim.nguyen@ucalgary.ca::efe2196e-eca4-46a4-b27b-ca429155d1fd" providerId="AD" clId="Web-{B2EA329E-0531-4BEF-8136-BE63C91101B4}" dt="2020-11-07T06:35:45.740" v="30"/>
      <pc:docMkLst>
        <pc:docMk/>
      </pc:docMkLst>
      <pc:sldChg chg="addSp delSp modSp modNotes">
        <pc:chgData name="Kim Nguyen" userId="S::thienkim.nguyen@ucalgary.ca::efe2196e-eca4-46a4-b27b-ca429155d1fd" providerId="AD" clId="Web-{B2EA329E-0531-4BEF-8136-BE63C91101B4}" dt="2020-11-07T06:28:09.910" v="22"/>
        <pc:sldMkLst>
          <pc:docMk/>
          <pc:sldMk cId="3845301790" sldId="259"/>
        </pc:sldMkLst>
        <pc:spChg chg="add del mod">
          <ac:chgData name="Kim Nguyen" userId="S::thienkim.nguyen@ucalgary.ca::efe2196e-eca4-46a4-b27b-ca429155d1fd" providerId="AD" clId="Web-{B2EA329E-0531-4BEF-8136-BE63C91101B4}" dt="2020-11-07T06:27:24.910" v="16"/>
          <ac:spMkLst>
            <pc:docMk/>
            <pc:sldMk cId="3845301790" sldId="259"/>
            <ac:spMk id="9" creationId="{91244C1F-16D6-44B9-AED9-70278986C7EB}"/>
          </ac:spMkLst>
        </pc:spChg>
      </pc:sldChg>
      <pc:sldChg chg="modSp modNotes">
        <pc:chgData name="Kim Nguyen" userId="S::thienkim.nguyen@ucalgary.ca::efe2196e-eca4-46a4-b27b-ca429155d1fd" providerId="AD" clId="Web-{B2EA329E-0531-4BEF-8136-BE63C91101B4}" dt="2020-11-07T06:35:45.740" v="30"/>
        <pc:sldMkLst>
          <pc:docMk/>
          <pc:sldMk cId="2400068654" sldId="260"/>
        </pc:sldMkLst>
        <pc:picChg chg="mod">
          <ac:chgData name="Kim Nguyen" userId="S::thienkim.nguyen@ucalgary.ca::efe2196e-eca4-46a4-b27b-ca429155d1fd" providerId="AD" clId="Web-{B2EA329E-0531-4BEF-8136-BE63C91101B4}" dt="2020-11-07T06:11:07.062" v="7" actId="14100"/>
          <ac:picMkLst>
            <pc:docMk/>
            <pc:sldMk cId="2400068654" sldId="260"/>
            <ac:picMk id="4" creationId="{697283A0-E903-499D-A994-5422CB79F3B5}"/>
          </ac:picMkLst>
        </pc:picChg>
        <pc:picChg chg="mod">
          <ac:chgData name="Kim Nguyen" userId="S::thienkim.nguyen@ucalgary.ca::efe2196e-eca4-46a4-b27b-ca429155d1fd" providerId="AD" clId="Web-{B2EA329E-0531-4BEF-8136-BE63C91101B4}" dt="2020-11-07T06:27:25.660" v="17" actId="1076"/>
          <ac:picMkLst>
            <pc:docMk/>
            <pc:sldMk cId="2400068654" sldId="260"/>
            <ac:picMk id="8" creationId="{4EE19E9D-6778-4949-8D9F-A8CE636DFCA8}"/>
          </ac:picMkLst>
        </pc:picChg>
        <pc:picChg chg="mod">
          <ac:chgData name="Kim Nguyen" userId="S::thienkim.nguyen@ucalgary.ca::efe2196e-eca4-46a4-b27b-ca429155d1fd" providerId="AD" clId="Web-{B2EA329E-0531-4BEF-8136-BE63C91101B4}" dt="2020-11-07T06:11:10.968" v="9" actId="14100"/>
          <ac:picMkLst>
            <pc:docMk/>
            <pc:sldMk cId="2400068654" sldId="260"/>
            <ac:picMk id="10" creationId="{6E471B46-216E-46B6-8B09-12AAC7701350}"/>
          </ac:picMkLst>
        </pc:picChg>
      </pc:sldChg>
      <pc:sldChg chg="addSp delSp modSp modNotes">
        <pc:chgData name="Kim Nguyen" userId="S::thienkim.nguyen@ucalgary.ca::efe2196e-eca4-46a4-b27b-ca429155d1fd" providerId="AD" clId="Web-{B2EA329E-0531-4BEF-8136-BE63C91101B4}" dt="2020-11-07T06:34:14.974" v="25"/>
        <pc:sldMkLst>
          <pc:docMk/>
          <pc:sldMk cId="1757955579" sldId="268"/>
        </pc:sldMkLst>
        <pc:picChg chg="del">
          <ac:chgData name="Kim Nguyen" userId="S::thienkim.nguyen@ucalgary.ca::efe2196e-eca4-46a4-b27b-ca429155d1fd" providerId="AD" clId="Web-{B2EA329E-0531-4BEF-8136-BE63C91101B4}" dt="2020-11-07T06:01:05.919" v="0"/>
          <ac:picMkLst>
            <pc:docMk/>
            <pc:sldMk cId="1757955579" sldId="268"/>
            <ac:picMk id="8" creationId="{FADD3084-B522-456F-94DE-01FDA0CD0228}"/>
          </ac:picMkLst>
        </pc:picChg>
        <pc:picChg chg="add del mod">
          <ac:chgData name="Kim Nguyen" userId="S::thienkim.nguyen@ucalgary.ca::efe2196e-eca4-46a4-b27b-ca429155d1fd" providerId="AD" clId="Web-{B2EA329E-0531-4BEF-8136-BE63C91101B4}" dt="2020-11-07T06:01:57.935" v="5"/>
          <ac:picMkLst>
            <pc:docMk/>
            <pc:sldMk cId="1757955579" sldId="268"/>
            <ac:picMk id="9" creationId="{803DCA73-584D-4CE5-B8E0-5F848201707F}"/>
          </ac:picMkLst>
        </pc:picChg>
      </pc:sldChg>
      <pc:sldChg chg="modNotes">
        <pc:chgData name="Kim Nguyen" userId="S::thienkim.nguyen@ucalgary.ca::efe2196e-eca4-46a4-b27b-ca429155d1fd" providerId="AD" clId="Web-{B2EA329E-0531-4BEF-8136-BE63C91101B4}" dt="2020-11-07T06:35:23.974" v="27"/>
        <pc:sldMkLst>
          <pc:docMk/>
          <pc:sldMk cId="470836057" sldId="269"/>
        </pc:sldMkLst>
      </pc:sldChg>
      <pc:sldChg chg="modNotes">
        <pc:chgData name="Kim Nguyen" userId="S::thienkim.nguyen@ucalgary.ca::efe2196e-eca4-46a4-b27b-ca429155d1fd" providerId="AD" clId="Web-{B2EA329E-0531-4BEF-8136-BE63C91101B4}" dt="2020-11-07T06:31:27.849" v="23"/>
        <pc:sldMkLst>
          <pc:docMk/>
          <pc:sldMk cId="4231914535" sldId="270"/>
        </pc:sldMkLst>
      </pc:sldChg>
    </pc:docChg>
  </pc:docChgLst>
  <pc:docChgLst>
    <pc:chgData name="Siobhan O'Dell" userId="1e66b071-445e-4e66-8e8e-d36c234877eb" providerId="ADAL" clId="{1E8805A5-A248-406C-B3B4-D6B97A532531}"/>
    <pc:docChg chg="undo redo custSel modSld">
      <pc:chgData name="Siobhan O'Dell" userId="1e66b071-445e-4e66-8e8e-d36c234877eb" providerId="ADAL" clId="{1E8805A5-A248-406C-B3B4-D6B97A532531}" dt="2020-11-23T05:39:09.078" v="3699" actId="1076"/>
      <pc:docMkLst>
        <pc:docMk/>
      </pc:docMkLst>
      <pc:sldChg chg="addSp delSp modSp mod modNotesTx">
        <pc:chgData name="Siobhan O'Dell" userId="1e66b071-445e-4e66-8e8e-d36c234877eb" providerId="ADAL" clId="{1E8805A5-A248-406C-B3B4-D6B97A532531}" dt="2020-11-23T04:04:40.583" v="3095" actId="478"/>
        <pc:sldMkLst>
          <pc:docMk/>
          <pc:sldMk cId="2534349187" sldId="257"/>
        </pc:sldMkLst>
        <pc:picChg chg="add del mod">
          <ac:chgData name="Siobhan O'Dell" userId="1e66b071-445e-4e66-8e8e-d36c234877eb" providerId="ADAL" clId="{1E8805A5-A248-406C-B3B4-D6B97A532531}" dt="2020-11-23T04:04:40.583" v="3095" actId="478"/>
          <ac:picMkLst>
            <pc:docMk/>
            <pc:sldMk cId="2534349187" sldId="257"/>
            <ac:picMk id="4" creationId="{467CF6C2-F997-4C48-8F98-8893AAE41038}"/>
          </ac:picMkLst>
        </pc:picChg>
      </pc:sldChg>
      <pc:sldChg chg="addSp delSp modSp mod modNotesTx">
        <pc:chgData name="Siobhan O'Dell" userId="1e66b071-445e-4e66-8e8e-d36c234877eb" providerId="ADAL" clId="{1E8805A5-A248-406C-B3B4-D6B97A532531}" dt="2020-11-23T00:52:47.779" v="641"/>
        <pc:sldMkLst>
          <pc:docMk/>
          <pc:sldMk cId="3845301790" sldId="259"/>
        </pc:sldMkLst>
        <pc:spChg chg="mod">
          <ac:chgData name="Siobhan O'Dell" userId="1e66b071-445e-4e66-8e8e-d36c234877eb" providerId="ADAL" clId="{1E8805A5-A248-406C-B3B4-D6B97A532531}" dt="2020-11-23T00:39:17.994" v="477" actId="1076"/>
          <ac:spMkLst>
            <pc:docMk/>
            <pc:sldMk cId="3845301790" sldId="259"/>
            <ac:spMk id="5" creationId="{7D31B8E6-BD3F-4851-8D94-8FF50E764B8F}"/>
          </ac:spMkLst>
        </pc:spChg>
        <pc:spChg chg="del">
          <ac:chgData name="Siobhan O'Dell" userId="1e66b071-445e-4e66-8e8e-d36c234877eb" providerId="ADAL" clId="{1E8805A5-A248-406C-B3B4-D6B97A532531}" dt="2020-11-23T00:34:31.766" v="385" actId="478"/>
          <ac:spMkLst>
            <pc:docMk/>
            <pc:sldMk cId="3845301790" sldId="259"/>
            <ac:spMk id="6" creationId="{3BD9EF90-1271-4DD7-A6A3-8CCD41934585}"/>
          </ac:spMkLst>
        </pc:spChg>
        <pc:spChg chg="add mod ord">
          <ac:chgData name="Siobhan O'Dell" userId="1e66b071-445e-4e66-8e8e-d36c234877eb" providerId="ADAL" clId="{1E8805A5-A248-406C-B3B4-D6B97A532531}" dt="2020-11-23T00:35:27.719" v="402" actId="14100"/>
          <ac:spMkLst>
            <pc:docMk/>
            <pc:sldMk cId="3845301790" sldId="259"/>
            <ac:spMk id="24" creationId="{04E6ED55-8FF5-49AA-B2EA-0A9F580189B3}"/>
          </ac:spMkLst>
        </pc:spChg>
        <pc:spChg chg="add del mod">
          <ac:chgData name="Siobhan O'Dell" userId="1e66b071-445e-4e66-8e8e-d36c234877eb" providerId="ADAL" clId="{1E8805A5-A248-406C-B3B4-D6B97A532531}" dt="2020-11-23T00:35:29.188" v="403" actId="478"/>
          <ac:spMkLst>
            <pc:docMk/>
            <pc:sldMk cId="3845301790" sldId="259"/>
            <ac:spMk id="25" creationId="{586AF96F-3405-4452-87DF-AE0222B3F618}"/>
          </ac:spMkLst>
        </pc:spChg>
        <pc:spChg chg="add mod">
          <ac:chgData name="Siobhan O'Dell" userId="1e66b071-445e-4e66-8e8e-d36c234877eb" providerId="ADAL" clId="{1E8805A5-A248-406C-B3B4-D6B97A532531}" dt="2020-11-23T00:49:27.578" v="596" actId="1076"/>
          <ac:spMkLst>
            <pc:docMk/>
            <pc:sldMk cId="3845301790" sldId="259"/>
            <ac:spMk id="26" creationId="{293EFDC0-C9F0-4E19-9E96-B1C9C2CD7EDD}"/>
          </ac:spMkLst>
        </pc:spChg>
        <pc:spChg chg="add mod">
          <ac:chgData name="Siobhan O'Dell" userId="1e66b071-445e-4e66-8e8e-d36c234877eb" providerId="ADAL" clId="{1E8805A5-A248-406C-B3B4-D6B97A532531}" dt="2020-11-23T00:37:39.097" v="449" actId="1076"/>
          <ac:spMkLst>
            <pc:docMk/>
            <pc:sldMk cId="3845301790" sldId="259"/>
            <ac:spMk id="29" creationId="{A86D3A58-38A0-498B-9B42-F7E834A72DB0}"/>
          </ac:spMkLst>
        </pc:spChg>
        <pc:spChg chg="add mod ord">
          <ac:chgData name="Siobhan O'Dell" userId="1e66b071-445e-4e66-8e8e-d36c234877eb" providerId="ADAL" clId="{1E8805A5-A248-406C-B3B4-D6B97A532531}" dt="2020-11-23T00:37:35.936" v="448" actId="1076"/>
          <ac:spMkLst>
            <pc:docMk/>
            <pc:sldMk cId="3845301790" sldId="259"/>
            <ac:spMk id="30" creationId="{01E50253-6A07-408A-B30A-CA238FD4EDD8}"/>
          </ac:spMkLst>
        </pc:spChg>
        <pc:spChg chg="add mod">
          <ac:chgData name="Siobhan O'Dell" userId="1e66b071-445e-4e66-8e8e-d36c234877eb" providerId="ADAL" clId="{1E8805A5-A248-406C-B3B4-D6B97A532531}" dt="2020-11-23T00:49:05.128" v="592" actId="27636"/>
          <ac:spMkLst>
            <pc:docMk/>
            <pc:sldMk cId="3845301790" sldId="259"/>
            <ac:spMk id="31" creationId="{F44261FD-D940-4AE0-88A8-A36BBB392114}"/>
          </ac:spMkLst>
        </pc:spChg>
        <pc:spChg chg="add mod">
          <ac:chgData name="Siobhan O'Dell" userId="1e66b071-445e-4e66-8e8e-d36c234877eb" providerId="ADAL" clId="{1E8805A5-A248-406C-B3B4-D6B97A532531}" dt="2020-11-23T00:49:29.638" v="598" actId="1076"/>
          <ac:spMkLst>
            <pc:docMk/>
            <pc:sldMk cId="3845301790" sldId="259"/>
            <ac:spMk id="32" creationId="{3D2C2141-0411-441B-81ED-28C1B75CADA1}"/>
          </ac:spMkLst>
        </pc:spChg>
        <pc:spChg chg="add mod">
          <ac:chgData name="Siobhan O'Dell" userId="1e66b071-445e-4e66-8e8e-d36c234877eb" providerId="ADAL" clId="{1E8805A5-A248-406C-B3B4-D6B97A532531}" dt="2020-11-23T00:49:36.073" v="599" actId="1076"/>
          <ac:spMkLst>
            <pc:docMk/>
            <pc:sldMk cId="3845301790" sldId="259"/>
            <ac:spMk id="33" creationId="{55AD5A8E-4168-4F10-A50C-F321DCFA758B}"/>
          </ac:spMkLst>
        </pc:spChg>
        <pc:spChg chg="add mod">
          <ac:chgData name="Siobhan O'Dell" userId="1e66b071-445e-4e66-8e8e-d36c234877eb" providerId="ADAL" clId="{1E8805A5-A248-406C-B3B4-D6B97A532531}" dt="2020-11-23T00:48:52.368" v="589" actId="1076"/>
          <ac:spMkLst>
            <pc:docMk/>
            <pc:sldMk cId="3845301790" sldId="259"/>
            <ac:spMk id="34" creationId="{21F8D624-4CBE-4120-9227-171AB760C514}"/>
          </ac:spMkLst>
        </pc:spChg>
        <pc:spChg chg="add mod">
          <ac:chgData name="Siobhan O'Dell" userId="1e66b071-445e-4e66-8e8e-d36c234877eb" providerId="ADAL" clId="{1E8805A5-A248-406C-B3B4-D6B97A532531}" dt="2020-11-23T00:41:52.390" v="531" actId="1076"/>
          <ac:spMkLst>
            <pc:docMk/>
            <pc:sldMk cId="3845301790" sldId="259"/>
            <ac:spMk id="35" creationId="{593682A1-F1F6-4935-A764-BCEB1394DF93}"/>
          </ac:spMkLst>
        </pc:spChg>
        <pc:spChg chg="add mod">
          <ac:chgData name="Siobhan O'Dell" userId="1e66b071-445e-4e66-8e8e-d36c234877eb" providerId="ADAL" clId="{1E8805A5-A248-406C-B3B4-D6B97A532531}" dt="2020-11-23T00:47:52.119" v="575" actId="1076"/>
          <ac:spMkLst>
            <pc:docMk/>
            <pc:sldMk cId="3845301790" sldId="259"/>
            <ac:spMk id="36" creationId="{7D639662-68A4-406D-AA3C-76A95CB4801A}"/>
          </ac:spMkLst>
        </pc:spChg>
        <pc:spChg chg="add mod">
          <ac:chgData name="Siobhan O'Dell" userId="1e66b071-445e-4e66-8e8e-d36c234877eb" providerId="ADAL" clId="{1E8805A5-A248-406C-B3B4-D6B97A532531}" dt="2020-11-23T00:48:05.749" v="580" actId="1076"/>
          <ac:spMkLst>
            <pc:docMk/>
            <pc:sldMk cId="3845301790" sldId="259"/>
            <ac:spMk id="37" creationId="{F4695EC9-41D1-4FF9-94BC-A33FDC0998FE}"/>
          </ac:spMkLst>
        </pc:spChg>
        <pc:spChg chg="add mod">
          <ac:chgData name="Siobhan O'Dell" userId="1e66b071-445e-4e66-8e8e-d36c234877eb" providerId="ADAL" clId="{1E8805A5-A248-406C-B3B4-D6B97A532531}" dt="2020-11-23T00:49:55.286" v="604" actId="1076"/>
          <ac:spMkLst>
            <pc:docMk/>
            <pc:sldMk cId="3845301790" sldId="259"/>
            <ac:spMk id="38" creationId="{00E97DF8-531D-4933-BF1B-8CB3657041BF}"/>
          </ac:spMkLst>
        </pc:spChg>
        <pc:graphicFrameChg chg="del mod modGraphic">
          <ac:chgData name="Siobhan O'Dell" userId="1e66b071-445e-4e66-8e8e-d36c234877eb" providerId="ADAL" clId="{1E8805A5-A248-406C-B3B4-D6B97A532531}" dt="2020-11-23T00:39:53.668" v="480" actId="478"/>
          <ac:graphicFrameMkLst>
            <pc:docMk/>
            <pc:sldMk cId="3845301790" sldId="259"/>
            <ac:graphicFrameMk id="4" creationId="{73A98B6D-FC0A-4EC5-BFB3-F9F25FF150B9}"/>
          </ac:graphicFrameMkLst>
        </pc:graphicFrameChg>
        <pc:picChg chg="add mod ord">
          <ac:chgData name="Siobhan O'Dell" userId="1e66b071-445e-4e66-8e8e-d36c234877eb" providerId="ADAL" clId="{1E8805A5-A248-406C-B3B4-D6B97A532531}" dt="2020-11-23T00:52:30.449" v="634" actId="1076"/>
          <ac:picMkLst>
            <pc:docMk/>
            <pc:sldMk cId="3845301790" sldId="259"/>
            <ac:picMk id="7" creationId="{BAD14546-DF73-4678-81C0-1A48C34E697E}"/>
          </ac:picMkLst>
        </pc:picChg>
        <pc:picChg chg="add mod ord">
          <ac:chgData name="Siobhan O'Dell" userId="1e66b071-445e-4e66-8e8e-d36c234877eb" providerId="ADAL" clId="{1E8805A5-A248-406C-B3B4-D6B97A532531}" dt="2020-11-23T00:52:13.589" v="629" actId="1076"/>
          <ac:picMkLst>
            <pc:docMk/>
            <pc:sldMk cId="3845301790" sldId="259"/>
            <ac:picMk id="9" creationId="{891DD424-D1E8-438F-B2C7-78B5FFBC8D7E}"/>
          </ac:picMkLst>
        </pc:picChg>
        <pc:picChg chg="add mod ord">
          <ac:chgData name="Siobhan O'Dell" userId="1e66b071-445e-4e66-8e8e-d36c234877eb" providerId="ADAL" clId="{1E8805A5-A248-406C-B3B4-D6B97A532531}" dt="2020-11-23T00:51:56.964" v="624" actId="29295"/>
          <ac:picMkLst>
            <pc:docMk/>
            <pc:sldMk cId="3845301790" sldId="259"/>
            <ac:picMk id="11" creationId="{ED3F61EA-2F11-4BFB-A68E-D8D666BE573F}"/>
          </ac:picMkLst>
        </pc:picChg>
        <pc:picChg chg="add del mod ord">
          <ac:chgData name="Siobhan O'Dell" userId="1e66b071-445e-4e66-8e8e-d36c234877eb" providerId="ADAL" clId="{1E8805A5-A248-406C-B3B4-D6B97A532531}" dt="2020-11-23T00:50:10.688" v="610" actId="478"/>
          <ac:picMkLst>
            <pc:docMk/>
            <pc:sldMk cId="3845301790" sldId="259"/>
            <ac:picMk id="13" creationId="{D5CA39E0-D6B7-4C00-8892-CCE04FFCDF9D}"/>
          </ac:picMkLst>
        </pc:picChg>
        <pc:picChg chg="add del mod ord">
          <ac:chgData name="Siobhan O'Dell" userId="1e66b071-445e-4e66-8e8e-d36c234877eb" providerId="ADAL" clId="{1E8805A5-A248-406C-B3B4-D6B97A532531}" dt="2020-11-23T00:50:08.528" v="607" actId="478"/>
          <ac:picMkLst>
            <pc:docMk/>
            <pc:sldMk cId="3845301790" sldId="259"/>
            <ac:picMk id="15" creationId="{BC062CF4-C559-43AC-AE26-984B8D436AE6}"/>
          </ac:picMkLst>
        </pc:picChg>
        <pc:picChg chg="add del mod ord">
          <ac:chgData name="Siobhan O'Dell" userId="1e66b071-445e-4e66-8e8e-d36c234877eb" providerId="ADAL" clId="{1E8805A5-A248-406C-B3B4-D6B97A532531}" dt="2020-11-23T00:50:05.938" v="606" actId="478"/>
          <ac:picMkLst>
            <pc:docMk/>
            <pc:sldMk cId="3845301790" sldId="259"/>
            <ac:picMk id="17" creationId="{92C93FBB-5636-48A8-83A4-796D88320540}"/>
          </ac:picMkLst>
        </pc:picChg>
        <pc:picChg chg="add del mod ord">
          <ac:chgData name="Siobhan O'Dell" userId="1e66b071-445e-4e66-8e8e-d36c234877eb" providerId="ADAL" clId="{1E8805A5-A248-406C-B3B4-D6B97A532531}" dt="2020-11-23T00:50:15.108" v="614" actId="478"/>
          <ac:picMkLst>
            <pc:docMk/>
            <pc:sldMk cId="3845301790" sldId="259"/>
            <ac:picMk id="19" creationId="{D3D2530D-68F8-4266-A9D2-72BF0488C72E}"/>
          </ac:picMkLst>
        </pc:picChg>
        <pc:picChg chg="add del mod ord">
          <ac:chgData name="Siobhan O'Dell" userId="1e66b071-445e-4e66-8e8e-d36c234877eb" providerId="ADAL" clId="{1E8805A5-A248-406C-B3B4-D6B97A532531}" dt="2020-11-23T00:50:14.768" v="613" actId="478"/>
          <ac:picMkLst>
            <pc:docMk/>
            <pc:sldMk cId="3845301790" sldId="259"/>
            <ac:picMk id="21" creationId="{FBD7C550-D5E1-48E8-A6EB-5B8FBB1A961D}"/>
          </ac:picMkLst>
        </pc:picChg>
        <pc:picChg chg="add del mod ord">
          <ac:chgData name="Siobhan O'Dell" userId="1e66b071-445e-4e66-8e8e-d36c234877eb" providerId="ADAL" clId="{1E8805A5-A248-406C-B3B4-D6B97A532531}" dt="2020-11-23T00:50:12.978" v="611" actId="478"/>
          <ac:picMkLst>
            <pc:docMk/>
            <pc:sldMk cId="3845301790" sldId="259"/>
            <ac:picMk id="23" creationId="{F3146FEC-A991-4ED9-A8F4-D5E5FB63EF1F}"/>
          </ac:picMkLst>
        </pc:picChg>
        <pc:picChg chg="add mod ord">
          <ac:chgData name="Siobhan O'Dell" userId="1e66b071-445e-4e66-8e8e-d36c234877eb" providerId="ADAL" clId="{1E8805A5-A248-406C-B3B4-D6B97A532531}" dt="2020-11-23T00:52:47.779" v="641"/>
          <ac:picMkLst>
            <pc:docMk/>
            <pc:sldMk cId="3845301790" sldId="259"/>
            <ac:picMk id="28" creationId="{9DE3FA83-3D6D-4251-A18C-2FAE059CD38E}"/>
          </ac:picMkLst>
        </pc:picChg>
      </pc:sldChg>
      <pc:sldChg chg="modSp mod">
        <pc:chgData name="Siobhan O'Dell" userId="1e66b071-445e-4e66-8e8e-d36c234877eb" providerId="ADAL" clId="{1E8805A5-A248-406C-B3B4-D6B97A532531}" dt="2020-11-23T05:39:09.078" v="3699" actId="1076"/>
        <pc:sldMkLst>
          <pc:docMk/>
          <pc:sldMk cId="2400068654" sldId="260"/>
        </pc:sldMkLst>
        <pc:spChg chg="mod">
          <ac:chgData name="Siobhan O'Dell" userId="1e66b071-445e-4e66-8e8e-d36c234877eb" providerId="ADAL" clId="{1E8805A5-A248-406C-B3B4-D6B97A532531}" dt="2020-11-23T05:39:03.270" v="3698" actId="403"/>
          <ac:spMkLst>
            <pc:docMk/>
            <pc:sldMk cId="2400068654" sldId="260"/>
            <ac:spMk id="2" creationId="{F080144F-D2BB-41C1-9E16-C9C516E599EF}"/>
          </ac:spMkLst>
        </pc:spChg>
        <pc:picChg chg="mod">
          <ac:chgData name="Siobhan O'Dell" userId="1e66b071-445e-4e66-8e8e-d36c234877eb" providerId="ADAL" clId="{1E8805A5-A248-406C-B3B4-D6B97A532531}" dt="2020-11-23T05:39:09.078" v="3699" actId="1076"/>
          <ac:picMkLst>
            <pc:docMk/>
            <pc:sldMk cId="2400068654" sldId="260"/>
            <ac:picMk id="4" creationId="{0A76BF5A-73D2-4406-9B16-B72FCDE94070}"/>
          </ac:picMkLst>
        </pc:picChg>
      </pc:sldChg>
      <pc:sldChg chg="addSp delSp modSp mod">
        <pc:chgData name="Siobhan O'Dell" userId="1e66b071-445e-4e66-8e8e-d36c234877eb" providerId="ADAL" clId="{1E8805A5-A248-406C-B3B4-D6B97A532531}" dt="2020-11-23T02:31:11.166" v="1230" actId="14100"/>
        <pc:sldMkLst>
          <pc:docMk/>
          <pc:sldMk cId="1515583189" sldId="261"/>
        </pc:sldMkLst>
        <pc:spChg chg="mod">
          <ac:chgData name="Siobhan O'Dell" userId="1e66b071-445e-4e66-8e8e-d36c234877eb" providerId="ADAL" clId="{1E8805A5-A248-406C-B3B4-D6B97A532531}" dt="2020-11-23T02:15:24.235" v="1106" actId="1076"/>
          <ac:spMkLst>
            <pc:docMk/>
            <pc:sldMk cId="1515583189" sldId="261"/>
            <ac:spMk id="2" creationId="{9E9EC397-498E-45E8-80A8-329DFA783412}"/>
          </ac:spMkLst>
        </pc:spChg>
        <pc:spChg chg="mod">
          <ac:chgData name="Siobhan O'Dell" userId="1e66b071-445e-4e66-8e8e-d36c234877eb" providerId="ADAL" clId="{1E8805A5-A248-406C-B3B4-D6B97A532531}" dt="2020-11-23T02:31:11.166" v="1230" actId="14100"/>
          <ac:spMkLst>
            <pc:docMk/>
            <pc:sldMk cId="1515583189" sldId="261"/>
            <ac:spMk id="5" creationId="{2F38FCB3-ED79-4B82-A894-D6E501930CB1}"/>
          </ac:spMkLst>
        </pc:spChg>
        <pc:spChg chg="add del mod">
          <ac:chgData name="Siobhan O'Dell" userId="1e66b071-445e-4e66-8e8e-d36c234877eb" providerId="ADAL" clId="{1E8805A5-A248-406C-B3B4-D6B97A532531}" dt="2020-11-23T02:16:14.031" v="1117" actId="478"/>
          <ac:spMkLst>
            <pc:docMk/>
            <pc:sldMk cId="1515583189" sldId="261"/>
            <ac:spMk id="7" creationId="{74D92C92-CFD7-42FF-B9EB-4F93DCC4201D}"/>
          </ac:spMkLst>
        </pc:spChg>
        <pc:spChg chg="add del mod">
          <ac:chgData name="Siobhan O'Dell" userId="1e66b071-445e-4e66-8e8e-d36c234877eb" providerId="ADAL" clId="{1E8805A5-A248-406C-B3B4-D6B97A532531}" dt="2020-11-23T02:18:40.378" v="1142" actId="478"/>
          <ac:spMkLst>
            <pc:docMk/>
            <pc:sldMk cId="1515583189" sldId="261"/>
            <ac:spMk id="8" creationId="{0B8C37C6-BF36-4064-A937-ACE7C7918F9F}"/>
          </ac:spMkLst>
        </pc:spChg>
        <pc:picChg chg="mod">
          <ac:chgData name="Siobhan O'Dell" userId="1e66b071-445e-4e66-8e8e-d36c234877eb" providerId="ADAL" clId="{1E8805A5-A248-406C-B3B4-D6B97A532531}" dt="2020-11-23T02:18:12.411" v="1132" actId="1076"/>
          <ac:picMkLst>
            <pc:docMk/>
            <pc:sldMk cId="1515583189" sldId="261"/>
            <ac:picMk id="3" creationId="{7F9BB464-3B2C-4047-AFF7-C76061FECCF8}"/>
          </ac:picMkLst>
        </pc:picChg>
        <pc:picChg chg="mod">
          <ac:chgData name="Siobhan O'Dell" userId="1e66b071-445e-4e66-8e8e-d36c234877eb" providerId="ADAL" clId="{1E8805A5-A248-406C-B3B4-D6B97A532531}" dt="2020-11-23T02:18:19.039" v="1133" actId="1076"/>
          <ac:picMkLst>
            <pc:docMk/>
            <pc:sldMk cId="1515583189" sldId="261"/>
            <ac:picMk id="4" creationId="{C5F619A8-2B8F-4E3A-9679-221520325374}"/>
          </ac:picMkLst>
        </pc:picChg>
        <pc:picChg chg="add mod">
          <ac:chgData name="Siobhan O'Dell" userId="1e66b071-445e-4e66-8e8e-d36c234877eb" providerId="ADAL" clId="{1E8805A5-A248-406C-B3B4-D6B97A532531}" dt="2020-11-23T02:18:38.337" v="1141" actId="1076"/>
          <ac:picMkLst>
            <pc:docMk/>
            <pc:sldMk cId="1515583189" sldId="261"/>
            <ac:picMk id="6" creationId="{3196B0A0-4115-4573-8E2B-61A287FD44EA}"/>
          </ac:picMkLst>
        </pc:picChg>
        <pc:picChg chg="add mod">
          <ac:chgData name="Siobhan O'Dell" userId="1e66b071-445e-4e66-8e8e-d36c234877eb" providerId="ADAL" clId="{1E8805A5-A248-406C-B3B4-D6B97A532531}" dt="2020-11-23T02:18:44.959" v="1144" actId="1076"/>
          <ac:picMkLst>
            <pc:docMk/>
            <pc:sldMk cId="1515583189" sldId="261"/>
            <ac:picMk id="9" creationId="{4ED9E841-5BE9-4B90-BF54-E4CDAB7773FD}"/>
          </ac:picMkLst>
        </pc:picChg>
        <pc:picChg chg="add del mod">
          <ac:chgData name="Siobhan O'Dell" userId="1e66b071-445e-4e66-8e8e-d36c234877eb" providerId="ADAL" clId="{1E8805A5-A248-406C-B3B4-D6B97A532531}" dt="2020-11-23T02:20:13.742" v="1161" actId="478"/>
          <ac:picMkLst>
            <pc:docMk/>
            <pc:sldMk cId="1515583189" sldId="261"/>
            <ac:picMk id="10" creationId="{0A4C0F90-AF7A-4FDB-9206-ECBB0E9A6D8C}"/>
          </ac:picMkLst>
        </pc:picChg>
      </pc:sldChg>
      <pc:sldChg chg="addSp modSp mod">
        <pc:chgData name="Siobhan O'Dell" userId="1e66b071-445e-4e66-8e8e-d36c234877eb" providerId="ADAL" clId="{1E8805A5-A248-406C-B3B4-D6B97A532531}" dt="2020-11-23T05:33:03.090" v="3667" actId="14100"/>
        <pc:sldMkLst>
          <pc:docMk/>
          <pc:sldMk cId="1757955579" sldId="268"/>
        </pc:sldMkLst>
        <pc:spChg chg="mod ord">
          <ac:chgData name="Siobhan O'Dell" userId="1e66b071-445e-4e66-8e8e-d36c234877eb" providerId="ADAL" clId="{1E8805A5-A248-406C-B3B4-D6B97A532531}" dt="2020-11-23T05:29:51.798" v="3632" actId="1076"/>
          <ac:spMkLst>
            <pc:docMk/>
            <pc:sldMk cId="1757955579" sldId="268"/>
            <ac:spMk id="2" creationId="{7E5E0089-FC09-4DDA-86C4-1DCB62D3B363}"/>
          </ac:spMkLst>
        </pc:spChg>
        <pc:spChg chg="add mod">
          <ac:chgData name="Siobhan O'Dell" userId="1e66b071-445e-4e66-8e8e-d36c234877eb" providerId="ADAL" clId="{1E8805A5-A248-406C-B3B4-D6B97A532531}" dt="2020-11-23T05:27:28.302" v="3575" actId="1076"/>
          <ac:spMkLst>
            <pc:docMk/>
            <pc:sldMk cId="1757955579" sldId="268"/>
            <ac:spMk id="7" creationId="{A8691A93-D407-417B-890E-4FCC53AE4529}"/>
          </ac:spMkLst>
        </pc:spChg>
        <pc:spChg chg="add mod">
          <ac:chgData name="Siobhan O'Dell" userId="1e66b071-445e-4e66-8e8e-d36c234877eb" providerId="ADAL" clId="{1E8805A5-A248-406C-B3B4-D6B97A532531}" dt="2020-11-23T05:27:28.302" v="3575" actId="1076"/>
          <ac:spMkLst>
            <pc:docMk/>
            <pc:sldMk cId="1757955579" sldId="268"/>
            <ac:spMk id="8" creationId="{4F5A6454-EA06-4E23-A225-235174DCE21B}"/>
          </ac:spMkLst>
        </pc:spChg>
        <pc:spChg chg="add mod">
          <ac:chgData name="Siobhan O'Dell" userId="1e66b071-445e-4e66-8e8e-d36c234877eb" providerId="ADAL" clId="{1E8805A5-A248-406C-B3B4-D6B97A532531}" dt="2020-11-23T05:27:28.302" v="3575" actId="1076"/>
          <ac:spMkLst>
            <pc:docMk/>
            <pc:sldMk cId="1757955579" sldId="268"/>
            <ac:spMk id="9" creationId="{9C387E0F-21E7-473D-97F2-52B002AAD8B6}"/>
          </ac:spMkLst>
        </pc:spChg>
        <pc:spChg chg="add mod">
          <ac:chgData name="Siobhan O'Dell" userId="1e66b071-445e-4e66-8e8e-d36c234877eb" providerId="ADAL" clId="{1E8805A5-A248-406C-B3B4-D6B97A532531}" dt="2020-11-23T05:33:03.090" v="3667" actId="14100"/>
          <ac:spMkLst>
            <pc:docMk/>
            <pc:sldMk cId="1757955579" sldId="268"/>
            <ac:spMk id="10" creationId="{A7F7174D-C4CD-4203-A88C-7E7E4A740D9A}"/>
          </ac:spMkLst>
        </pc:spChg>
        <pc:spChg chg="add mod">
          <ac:chgData name="Siobhan O'Dell" userId="1e66b071-445e-4e66-8e8e-d36c234877eb" providerId="ADAL" clId="{1E8805A5-A248-406C-B3B4-D6B97A532531}" dt="2020-11-23T05:27:28.302" v="3575" actId="1076"/>
          <ac:spMkLst>
            <pc:docMk/>
            <pc:sldMk cId="1757955579" sldId="268"/>
            <ac:spMk id="12" creationId="{72841E1D-89AA-4647-AC3E-A6C62AF530F6}"/>
          </ac:spMkLst>
        </pc:spChg>
        <pc:spChg chg="add mod">
          <ac:chgData name="Siobhan O'Dell" userId="1e66b071-445e-4e66-8e8e-d36c234877eb" providerId="ADAL" clId="{1E8805A5-A248-406C-B3B4-D6B97A532531}" dt="2020-11-23T05:27:28.302" v="3575" actId="1076"/>
          <ac:spMkLst>
            <pc:docMk/>
            <pc:sldMk cId="1757955579" sldId="268"/>
            <ac:spMk id="14" creationId="{828D207B-1F98-4EDC-9008-1DD09F252331}"/>
          </ac:spMkLst>
        </pc:spChg>
        <pc:spChg chg="add mod">
          <ac:chgData name="Siobhan O'Dell" userId="1e66b071-445e-4e66-8e8e-d36c234877eb" providerId="ADAL" clId="{1E8805A5-A248-406C-B3B4-D6B97A532531}" dt="2020-11-23T05:29:55.698" v="3634" actId="14100"/>
          <ac:spMkLst>
            <pc:docMk/>
            <pc:sldMk cId="1757955579" sldId="268"/>
            <ac:spMk id="17" creationId="{0EEBED3B-72CE-4BCA-89CE-EBFFE6AB4A1E}"/>
          </ac:spMkLst>
        </pc:spChg>
        <pc:spChg chg="add mod">
          <ac:chgData name="Siobhan O'Dell" userId="1e66b071-445e-4e66-8e8e-d36c234877eb" providerId="ADAL" clId="{1E8805A5-A248-406C-B3B4-D6B97A532531}" dt="2020-11-23T05:29:59.614" v="3635" actId="1076"/>
          <ac:spMkLst>
            <pc:docMk/>
            <pc:sldMk cId="1757955579" sldId="268"/>
            <ac:spMk id="18" creationId="{B4253C46-1853-4A4B-9D8B-C57BB7450784}"/>
          </ac:spMkLst>
        </pc:spChg>
        <pc:spChg chg="add mod">
          <ac:chgData name="Siobhan O'Dell" userId="1e66b071-445e-4e66-8e8e-d36c234877eb" providerId="ADAL" clId="{1E8805A5-A248-406C-B3B4-D6B97A532531}" dt="2020-11-23T05:29:51.798" v="3632" actId="1076"/>
          <ac:spMkLst>
            <pc:docMk/>
            <pc:sldMk cId="1757955579" sldId="268"/>
            <ac:spMk id="19" creationId="{DC37B4AD-45DE-45E1-BBEC-C1A5F38B8D1A}"/>
          </ac:spMkLst>
        </pc:spChg>
        <pc:spChg chg="add mod">
          <ac:chgData name="Siobhan O'Dell" userId="1e66b071-445e-4e66-8e8e-d36c234877eb" providerId="ADAL" clId="{1E8805A5-A248-406C-B3B4-D6B97A532531}" dt="2020-11-23T05:32:56.480" v="3666" actId="14100"/>
          <ac:spMkLst>
            <pc:docMk/>
            <pc:sldMk cId="1757955579" sldId="268"/>
            <ac:spMk id="22" creationId="{5B75C6B6-00F7-4140-8F20-5E7A0F6B6B97}"/>
          </ac:spMkLst>
        </pc:spChg>
        <pc:spChg chg="add mod">
          <ac:chgData name="Siobhan O'Dell" userId="1e66b071-445e-4e66-8e8e-d36c234877eb" providerId="ADAL" clId="{1E8805A5-A248-406C-B3B4-D6B97A532531}" dt="2020-11-23T05:32:24.148" v="3661" actId="14100"/>
          <ac:spMkLst>
            <pc:docMk/>
            <pc:sldMk cId="1757955579" sldId="268"/>
            <ac:spMk id="23" creationId="{CC8D9AE0-5637-49D0-A526-EAA9FA4296D0}"/>
          </ac:spMkLst>
        </pc:spChg>
        <pc:spChg chg="add mod">
          <ac:chgData name="Siobhan O'Dell" userId="1e66b071-445e-4e66-8e8e-d36c234877eb" providerId="ADAL" clId="{1E8805A5-A248-406C-B3B4-D6B97A532531}" dt="2020-11-23T05:32:54.069" v="3665" actId="1076"/>
          <ac:spMkLst>
            <pc:docMk/>
            <pc:sldMk cId="1757955579" sldId="268"/>
            <ac:spMk id="24" creationId="{6C8ED505-270E-44B7-B191-7F8EDAAA5DA7}"/>
          </ac:spMkLst>
        </pc:spChg>
        <pc:picChg chg="mod">
          <ac:chgData name="Siobhan O'Dell" userId="1e66b071-445e-4e66-8e8e-d36c234877eb" providerId="ADAL" clId="{1E8805A5-A248-406C-B3B4-D6B97A532531}" dt="2020-11-23T05:29:26.160" v="3630" actId="14100"/>
          <ac:picMkLst>
            <pc:docMk/>
            <pc:sldMk cId="1757955579" sldId="268"/>
            <ac:picMk id="5" creationId="{268F38C7-1319-4D35-B267-ABFD3DCB513B}"/>
          </ac:picMkLst>
        </pc:picChg>
        <pc:picChg chg="add mod">
          <ac:chgData name="Siobhan O'Dell" userId="1e66b071-445e-4e66-8e8e-d36c234877eb" providerId="ADAL" clId="{1E8805A5-A248-406C-B3B4-D6B97A532531}" dt="2020-11-23T05:27:28.302" v="3575" actId="1076"/>
          <ac:picMkLst>
            <pc:docMk/>
            <pc:sldMk cId="1757955579" sldId="268"/>
            <ac:picMk id="15" creationId="{C5AE55D7-CEF5-41D8-BCF9-F32ABBF93F44}"/>
          </ac:picMkLst>
        </pc:picChg>
        <pc:picChg chg="add mod">
          <ac:chgData name="Siobhan O'Dell" userId="1e66b071-445e-4e66-8e8e-d36c234877eb" providerId="ADAL" clId="{1E8805A5-A248-406C-B3B4-D6B97A532531}" dt="2020-11-23T05:27:28.302" v="3575" actId="1076"/>
          <ac:picMkLst>
            <pc:docMk/>
            <pc:sldMk cId="1757955579" sldId="268"/>
            <ac:picMk id="16" creationId="{4F5199B5-22FD-4F14-9967-B762AD00A892}"/>
          </ac:picMkLst>
        </pc:picChg>
        <pc:picChg chg="add mod">
          <ac:chgData name="Siobhan O'Dell" userId="1e66b071-445e-4e66-8e8e-d36c234877eb" providerId="ADAL" clId="{1E8805A5-A248-406C-B3B4-D6B97A532531}" dt="2020-11-23T05:29:19.458" v="3629" actId="14100"/>
          <ac:picMkLst>
            <pc:docMk/>
            <pc:sldMk cId="1757955579" sldId="268"/>
            <ac:picMk id="20" creationId="{88876E6D-32BF-46F8-8FA4-FB6B5565A3DA}"/>
          </ac:picMkLst>
        </pc:picChg>
        <pc:picChg chg="add mod">
          <ac:chgData name="Siobhan O'Dell" userId="1e66b071-445e-4e66-8e8e-d36c234877eb" providerId="ADAL" clId="{1E8805A5-A248-406C-B3B4-D6B97A532531}" dt="2020-11-23T05:30:32.232" v="3641" actId="14100"/>
          <ac:picMkLst>
            <pc:docMk/>
            <pc:sldMk cId="1757955579" sldId="268"/>
            <ac:picMk id="21" creationId="{BB128B65-4175-4F6C-ADA1-C719D1A8D414}"/>
          </ac:picMkLst>
        </pc:picChg>
      </pc:sldChg>
      <pc:sldChg chg="modSp mod">
        <pc:chgData name="Siobhan O'Dell" userId="1e66b071-445e-4e66-8e8e-d36c234877eb" providerId="ADAL" clId="{1E8805A5-A248-406C-B3B4-D6B97A532531}" dt="2020-11-23T05:38:09.858" v="3691" actId="1076"/>
        <pc:sldMkLst>
          <pc:docMk/>
          <pc:sldMk cId="470836057" sldId="269"/>
        </pc:sldMkLst>
        <pc:spChg chg="mod">
          <ac:chgData name="Siobhan O'Dell" userId="1e66b071-445e-4e66-8e8e-d36c234877eb" providerId="ADAL" clId="{1E8805A5-A248-406C-B3B4-D6B97A532531}" dt="2020-11-23T05:37:57.222" v="3688" actId="403"/>
          <ac:spMkLst>
            <pc:docMk/>
            <pc:sldMk cId="470836057" sldId="269"/>
            <ac:spMk id="5" creationId="{CF2AC571-AD16-4390-987C-DEEFB0503D32}"/>
          </ac:spMkLst>
        </pc:spChg>
        <pc:picChg chg="mod">
          <ac:chgData name="Siobhan O'Dell" userId="1e66b071-445e-4e66-8e8e-d36c234877eb" providerId="ADAL" clId="{1E8805A5-A248-406C-B3B4-D6B97A532531}" dt="2020-11-23T05:38:09.858" v="3691" actId="1076"/>
          <ac:picMkLst>
            <pc:docMk/>
            <pc:sldMk cId="470836057" sldId="269"/>
            <ac:picMk id="7" creationId="{3BF567C3-D0B6-492B-BCD2-F44C0B069A47}"/>
          </ac:picMkLst>
        </pc:picChg>
      </pc:sldChg>
      <pc:sldChg chg="modSp mod modNotesTx">
        <pc:chgData name="Siobhan O'Dell" userId="1e66b071-445e-4e66-8e8e-d36c234877eb" providerId="ADAL" clId="{1E8805A5-A248-406C-B3B4-D6B97A532531}" dt="2020-11-23T01:00:42.710" v="1058" actId="20577"/>
        <pc:sldMkLst>
          <pc:docMk/>
          <pc:sldMk cId="4231914535" sldId="270"/>
        </pc:sldMkLst>
        <pc:picChg chg="mod">
          <ac:chgData name="Siobhan O'Dell" userId="1e66b071-445e-4e66-8e8e-d36c234877eb" providerId="ADAL" clId="{1E8805A5-A248-406C-B3B4-D6B97A532531}" dt="2020-11-23T00:53:28.642" v="645" actId="208"/>
          <ac:picMkLst>
            <pc:docMk/>
            <pc:sldMk cId="4231914535" sldId="270"/>
            <ac:picMk id="3" creationId="{CF7A5B78-910A-4148-9917-482660BFFE39}"/>
          </ac:picMkLst>
        </pc:picChg>
      </pc:sldChg>
      <pc:sldChg chg="addSp delSp modSp mod modNotesTx">
        <pc:chgData name="Siobhan O'Dell" userId="1e66b071-445e-4e66-8e8e-d36c234877eb" providerId="ADAL" clId="{1E8805A5-A248-406C-B3B4-D6B97A532531}" dt="2020-11-23T04:20:58.152" v="3461" actId="20577"/>
        <pc:sldMkLst>
          <pc:docMk/>
          <pc:sldMk cId="740496735" sldId="271"/>
        </pc:sldMkLst>
        <pc:spChg chg="del mod">
          <ac:chgData name="Siobhan O'Dell" userId="1e66b071-445e-4e66-8e8e-d36c234877eb" providerId="ADAL" clId="{1E8805A5-A248-406C-B3B4-D6B97A532531}" dt="2020-11-23T03:15:21.198" v="2546" actId="478"/>
          <ac:spMkLst>
            <pc:docMk/>
            <pc:sldMk cId="740496735" sldId="271"/>
            <ac:spMk id="2" creationId="{ECC39C41-DC93-4E2C-9FE3-6AC6E997475B}"/>
          </ac:spMkLst>
        </pc:spChg>
        <pc:spChg chg="add mod">
          <ac:chgData name="Siobhan O'Dell" userId="1e66b071-445e-4e66-8e8e-d36c234877eb" providerId="ADAL" clId="{1E8805A5-A248-406C-B3B4-D6B97A532531}" dt="2020-11-23T03:44:00.595" v="2814" actId="1076"/>
          <ac:spMkLst>
            <pc:docMk/>
            <pc:sldMk cId="740496735" sldId="271"/>
            <ac:spMk id="6" creationId="{84BF68CC-53E8-40E2-BB7A-9CCF1CF46258}"/>
          </ac:spMkLst>
        </pc:spChg>
        <pc:spChg chg="add del mod">
          <ac:chgData name="Siobhan O'Dell" userId="1e66b071-445e-4e66-8e8e-d36c234877eb" providerId="ADAL" clId="{1E8805A5-A248-406C-B3B4-D6B97A532531}" dt="2020-11-23T03:43:48.445" v="2813" actId="1076"/>
          <ac:spMkLst>
            <pc:docMk/>
            <pc:sldMk cId="740496735" sldId="271"/>
            <ac:spMk id="7" creationId="{EA1D8A1B-3B7C-41E4-A0F6-EEEF3539857F}"/>
          </ac:spMkLst>
        </pc:spChg>
        <pc:spChg chg="mod">
          <ac:chgData name="Siobhan O'Dell" userId="1e66b071-445e-4e66-8e8e-d36c234877eb" providerId="ADAL" clId="{1E8805A5-A248-406C-B3B4-D6B97A532531}" dt="2020-11-23T03:12:39.585" v="2370" actId="1076"/>
          <ac:spMkLst>
            <pc:docMk/>
            <pc:sldMk cId="740496735" sldId="271"/>
            <ac:spMk id="8" creationId="{FF9E0999-C021-4BDF-8415-439AD3DFC5C8}"/>
          </ac:spMkLst>
        </pc:spChg>
        <pc:spChg chg="add mod">
          <ac:chgData name="Siobhan O'Dell" userId="1e66b071-445e-4e66-8e8e-d36c234877eb" providerId="ADAL" clId="{1E8805A5-A248-406C-B3B4-D6B97A532531}" dt="2020-11-23T03:44:00.595" v="2814" actId="1076"/>
          <ac:spMkLst>
            <pc:docMk/>
            <pc:sldMk cId="740496735" sldId="271"/>
            <ac:spMk id="9" creationId="{6B45A405-CD22-463D-BAF9-EE7A56E740F2}"/>
          </ac:spMkLst>
        </pc:spChg>
        <pc:spChg chg="add mod">
          <ac:chgData name="Siobhan O'Dell" userId="1e66b071-445e-4e66-8e8e-d36c234877eb" providerId="ADAL" clId="{1E8805A5-A248-406C-B3B4-D6B97A532531}" dt="2020-11-23T03:43:48.445" v="2813" actId="1076"/>
          <ac:spMkLst>
            <pc:docMk/>
            <pc:sldMk cId="740496735" sldId="271"/>
            <ac:spMk id="10" creationId="{04BAA38E-479C-4018-ACEF-7476F9D565AB}"/>
          </ac:spMkLst>
        </pc:spChg>
        <pc:spChg chg="add del mod">
          <ac:chgData name="Siobhan O'Dell" userId="1e66b071-445e-4e66-8e8e-d36c234877eb" providerId="ADAL" clId="{1E8805A5-A248-406C-B3B4-D6B97A532531}" dt="2020-11-23T03:13:26.392" v="2376"/>
          <ac:spMkLst>
            <pc:docMk/>
            <pc:sldMk cId="740496735" sldId="271"/>
            <ac:spMk id="11" creationId="{7FCDE725-890F-487F-9F29-E23AE627F3C0}"/>
          </ac:spMkLst>
        </pc:spChg>
        <pc:spChg chg="add del mod">
          <ac:chgData name="Siobhan O'Dell" userId="1e66b071-445e-4e66-8e8e-d36c234877eb" providerId="ADAL" clId="{1E8805A5-A248-406C-B3B4-D6B97A532531}" dt="2020-11-23T03:13:26.391" v="2374" actId="478"/>
          <ac:spMkLst>
            <pc:docMk/>
            <pc:sldMk cId="740496735" sldId="271"/>
            <ac:spMk id="12" creationId="{813ABCAE-27BC-45E0-B7FA-471F34EA3FEE}"/>
          </ac:spMkLst>
        </pc:spChg>
        <pc:spChg chg="add mod">
          <ac:chgData name="Siobhan O'Dell" userId="1e66b071-445e-4e66-8e8e-d36c234877eb" providerId="ADAL" clId="{1E8805A5-A248-406C-B3B4-D6B97A532531}" dt="2020-11-23T04:19:08.926" v="3295" actId="1076"/>
          <ac:spMkLst>
            <pc:docMk/>
            <pc:sldMk cId="740496735" sldId="271"/>
            <ac:spMk id="15" creationId="{F8D4046E-640B-443C-86CE-AD7162F7F074}"/>
          </ac:spMkLst>
        </pc:spChg>
        <pc:spChg chg="add mod">
          <ac:chgData name="Siobhan O'Dell" userId="1e66b071-445e-4e66-8e8e-d36c234877eb" providerId="ADAL" clId="{1E8805A5-A248-406C-B3B4-D6B97A532531}" dt="2020-11-23T04:19:08.926" v="3295" actId="1076"/>
          <ac:spMkLst>
            <pc:docMk/>
            <pc:sldMk cId="740496735" sldId="271"/>
            <ac:spMk id="16" creationId="{DDEF1952-DA56-4391-B0BF-1BB8EA48DE66}"/>
          </ac:spMkLst>
        </pc:spChg>
        <pc:spChg chg="add mod">
          <ac:chgData name="Siobhan O'Dell" userId="1e66b071-445e-4e66-8e8e-d36c234877eb" providerId="ADAL" clId="{1E8805A5-A248-406C-B3B4-D6B97A532531}" dt="2020-11-23T04:19:08.926" v="3295" actId="1076"/>
          <ac:spMkLst>
            <pc:docMk/>
            <pc:sldMk cId="740496735" sldId="271"/>
            <ac:spMk id="17" creationId="{F334D910-3465-445C-88FC-EFB4993E2CDD}"/>
          </ac:spMkLst>
        </pc:spChg>
        <pc:spChg chg="add mod">
          <ac:chgData name="Siobhan O'Dell" userId="1e66b071-445e-4e66-8e8e-d36c234877eb" providerId="ADAL" clId="{1E8805A5-A248-406C-B3B4-D6B97A532531}" dt="2020-11-23T04:19:08.926" v="3295" actId="1076"/>
          <ac:spMkLst>
            <pc:docMk/>
            <pc:sldMk cId="740496735" sldId="271"/>
            <ac:spMk id="18" creationId="{E6B93FF9-66C5-4EA9-82F6-C8A588C7DF3E}"/>
          </ac:spMkLst>
        </pc:spChg>
        <pc:spChg chg="add del mod">
          <ac:chgData name="Siobhan O'Dell" userId="1e66b071-445e-4e66-8e8e-d36c234877eb" providerId="ADAL" clId="{1E8805A5-A248-406C-B3B4-D6B97A532531}" dt="2020-11-23T04:19:01.067" v="3293" actId="478"/>
          <ac:spMkLst>
            <pc:docMk/>
            <pc:sldMk cId="740496735" sldId="271"/>
            <ac:spMk id="19" creationId="{201113B5-CC38-4E24-A00C-6D9AF111B2D6}"/>
          </ac:spMkLst>
        </pc:spChg>
        <pc:spChg chg="add del mod">
          <ac:chgData name="Siobhan O'Dell" userId="1e66b071-445e-4e66-8e8e-d36c234877eb" providerId="ADAL" clId="{1E8805A5-A248-406C-B3B4-D6B97A532531}" dt="2020-11-23T04:19:02.585" v="3294" actId="478"/>
          <ac:spMkLst>
            <pc:docMk/>
            <pc:sldMk cId="740496735" sldId="271"/>
            <ac:spMk id="20" creationId="{38AA6ED1-B652-4CAC-9D1A-19196A839DF6}"/>
          </ac:spMkLst>
        </pc:spChg>
        <pc:spChg chg="add mod">
          <ac:chgData name="Siobhan O'Dell" userId="1e66b071-445e-4e66-8e8e-d36c234877eb" providerId="ADAL" clId="{1E8805A5-A248-406C-B3B4-D6B97A532531}" dt="2020-11-23T04:19:08.926" v="3295" actId="1076"/>
          <ac:spMkLst>
            <pc:docMk/>
            <pc:sldMk cId="740496735" sldId="271"/>
            <ac:spMk id="21" creationId="{6020EABD-BE18-4CD9-8602-C77B64DD1B6A}"/>
          </ac:spMkLst>
        </pc:spChg>
        <pc:picChg chg="add mod ord">
          <ac:chgData name="Siobhan O'Dell" userId="1e66b071-445e-4e66-8e8e-d36c234877eb" providerId="ADAL" clId="{1E8805A5-A248-406C-B3B4-D6B97A532531}" dt="2020-11-23T03:43:48.445" v="2813" actId="1076"/>
          <ac:picMkLst>
            <pc:docMk/>
            <pc:sldMk cId="740496735" sldId="271"/>
            <ac:picMk id="4" creationId="{4C1064ED-277F-42F0-8040-5491A637A214}"/>
          </ac:picMkLst>
        </pc:picChg>
        <pc:picChg chg="add mod ord">
          <ac:chgData name="Siobhan O'Dell" userId="1e66b071-445e-4e66-8e8e-d36c234877eb" providerId="ADAL" clId="{1E8805A5-A248-406C-B3B4-D6B97A532531}" dt="2020-11-23T03:44:00.595" v="2814" actId="1076"/>
          <ac:picMkLst>
            <pc:docMk/>
            <pc:sldMk cId="740496735" sldId="271"/>
            <ac:picMk id="14" creationId="{D5761A6C-DE74-4ABF-A7CF-27BB8EDA0FDE}"/>
          </ac:picMkLst>
        </pc:picChg>
      </pc:sldChg>
      <pc:sldChg chg="addSp delSp modSp mod modNotesTx">
        <pc:chgData name="Siobhan O'Dell" userId="1e66b071-445e-4e66-8e8e-d36c234877eb" providerId="ADAL" clId="{1E8805A5-A248-406C-B3B4-D6B97A532531}" dt="2020-11-23T04:21:08.033" v="3477" actId="20577"/>
        <pc:sldMkLst>
          <pc:docMk/>
          <pc:sldMk cId="2243288496" sldId="272"/>
        </pc:sldMkLst>
        <pc:spChg chg="mod">
          <ac:chgData name="Siobhan O'Dell" userId="1e66b071-445e-4e66-8e8e-d36c234877eb" providerId="ADAL" clId="{1E8805A5-A248-406C-B3B4-D6B97A532531}" dt="2020-11-23T02:52:32.649" v="1385" actId="1076"/>
          <ac:spMkLst>
            <pc:docMk/>
            <pc:sldMk cId="2243288496" sldId="272"/>
            <ac:spMk id="2" creationId="{9E9EC397-498E-45E8-80A8-329DFA783412}"/>
          </ac:spMkLst>
        </pc:spChg>
        <pc:graphicFrameChg chg="add del mod">
          <ac:chgData name="Siobhan O'Dell" userId="1e66b071-445e-4e66-8e8e-d36c234877eb" providerId="ADAL" clId="{1E8805A5-A248-406C-B3B4-D6B97A532531}" dt="2020-11-23T02:49:45.028" v="1374" actId="478"/>
          <ac:graphicFrameMkLst>
            <pc:docMk/>
            <pc:sldMk cId="2243288496" sldId="272"/>
            <ac:graphicFrameMk id="4" creationId="{33ACB84B-EC5C-4BB8-99BA-56D33A207969}"/>
          </ac:graphicFrameMkLst>
        </pc:graphicFrameChg>
        <pc:picChg chg="add mod ord modCrop">
          <ac:chgData name="Siobhan O'Dell" userId="1e66b071-445e-4e66-8e8e-d36c234877eb" providerId="ADAL" clId="{1E8805A5-A248-406C-B3B4-D6B97A532531}" dt="2020-11-23T03:17:08.942" v="2572" actId="1076"/>
          <ac:picMkLst>
            <pc:docMk/>
            <pc:sldMk cId="2243288496" sldId="272"/>
            <ac:picMk id="6" creationId="{28E9320F-C031-4B1C-A91E-C3713E85EF50}"/>
          </ac:picMkLst>
        </pc:picChg>
        <pc:picChg chg="add mod">
          <ac:chgData name="Siobhan O'Dell" userId="1e66b071-445e-4e66-8e8e-d36c234877eb" providerId="ADAL" clId="{1E8805A5-A248-406C-B3B4-D6B97A532531}" dt="2020-11-23T03:17:04.847" v="2571" actId="1076"/>
          <ac:picMkLst>
            <pc:docMk/>
            <pc:sldMk cId="2243288496" sldId="272"/>
            <ac:picMk id="8" creationId="{C2093F71-1966-475B-A9B7-DCD9B4DFA897}"/>
          </ac:picMkLst>
        </pc:picChg>
        <pc:picChg chg="add mod ord">
          <ac:chgData name="Siobhan O'Dell" userId="1e66b071-445e-4e66-8e8e-d36c234877eb" providerId="ADAL" clId="{1E8805A5-A248-406C-B3B4-D6B97A532531}" dt="2020-11-23T03:12:11.010" v="2365" actId="1076"/>
          <ac:picMkLst>
            <pc:docMk/>
            <pc:sldMk cId="2243288496" sldId="272"/>
            <ac:picMk id="10" creationId="{BCB556A0-F263-4F61-9D8A-725F2A6AB7C6}"/>
          </ac:picMkLst>
        </pc:picChg>
        <pc:picChg chg="add del mod">
          <ac:chgData name="Siobhan O'Dell" userId="1e66b071-445e-4e66-8e8e-d36c234877eb" providerId="ADAL" clId="{1E8805A5-A248-406C-B3B4-D6B97A532531}" dt="2020-11-23T03:11:42.720" v="2349" actId="478"/>
          <ac:picMkLst>
            <pc:docMk/>
            <pc:sldMk cId="2243288496" sldId="272"/>
            <ac:picMk id="12" creationId="{98D23054-4AA1-4EFB-A338-11F721B2AB91}"/>
          </ac:picMkLst>
        </pc:picChg>
        <pc:picChg chg="add mod">
          <ac:chgData name="Siobhan O'Dell" userId="1e66b071-445e-4e66-8e8e-d36c234877eb" providerId="ADAL" clId="{1E8805A5-A248-406C-B3B4-D6B97A532531}" dt="2020-11-23T03:12:22.001" v="2368" actId="1076"/>
          <ac:picMkLst>
            <pc:docMk/>
            <pc:sldMk cId="2243288496" sldId="272"/>
            <ac:picMk id="13" creationId="{28F7E19D-E774-4C5B-AC22-6F979B4F9C28}"/>
          </ac:picMkLst>
        </pc:picChg>
        <pc:picChg chg="add del mod">
          <ac:chgData name="Siobhan O'Dell" userId="1e66b071-445e-4e66-8e8e-d36c234877eb" providerId="ADAL" clId="{1E8805A5-A248-406C-B3B4-D6B97A532531}" dt="2020-11-23T03:17:42.097" v="2575" actId="478"/>
          <ac:picMkLst>
            <pc:docMk/>
            <pc:sldMk cId="2243288496" sldId="272"/>
            <ac:picMk id="15" creationId="{A4327C9C-47B1-4F38-BA5F-25F998F79BB6}"/>
          </ac:picMkLst>
        </pc:picChg>
        <pc:picChg chg="add del mod">
          <ac:chgData name="Siobhan O'Dell" userId="1e66b071-445e-4e66-8e8e-d36c234877eb" providerId="ADAL" clId="{1E8805A5-A248-406C-B3B4-D6B97A532531}" dt="2020-11-23T03:09:47.279" v="2342" actId="478"/>
          <ac:picMkLst>
            <pc:docMk/>
            <pc:sldMk cId="2243288496" sldId="272"/>
            <ac:picMk id="1026" creationId="{49100620-72B7-442A-AB99-C3454A7061C2}"/>
          </ac:picMkLst>
        </pc:picChg>
        <pc:picChg chg="add mod">
          <ac:chgData name="Siobhan O'Dell" userId="1e66b071-445e-4e66-8e8e-d36c234877eb" providerId="ADAL" clId="{1E8805A5-A248-406C-B3B4-D6B97A532531}" dt="2020-11-23T02:54:54.917" v="1411" actId="1076"/>
          <ac:picMkLst>
            <pc:docMk/>
            <pc:sldMk cId="2243288496" sldId="272"/>
            <ac:picMk id="1028" creationId="{6CA490BE-BCB9-437F-A92C-E62B20E53F99}"/>
          </ac:picMkLst>
        </pc:picChg>
      </pc:sldChg>
      <pc:sldChg chg="addSp delSp modSp mod">
        <pc:chgData name="Siobhan O'Dell" userId="1e66b071-445e-4e66-8e8e-d36c234877eb" providerId="ADAL" clId="{1E8805A5-A248-406C-B3B4-D6B97A532531}" dt="2020-11-23T02:31:07.110" v="1229" actId="14100"/>
        <pc:sldMkLst>
          <pc:docMk/>
          <pc:sldMk cId="201636484" sldId="273"/>
        </pc:sldMkLst>
        <pc:spChg chg="del">
          <ac:chgData name="Siobhan O'Dell" userId="1e66b071-445e-4e66-8e8e-d36c234877eb" providerId="ADAL" clId="{1E8805A5-A248-406C-B3B4-D6B97A532531}" dt="2020-11-23T02:19:03.224" v="1145" actId="478"/>
          <ac:spMkLst>
            <pc:docMk/>
            <pc:sldMk cId="201636484" sldId="273"/>
            <ac:spMk id="2" creationId="{9E9EC397-498E-45E8-80A8-329DFA783412}"/>
          </ac:spMkLst>
        </pc:spChg>
        <pc:spChg chg="mod">
          <ac:chgData name="Siobhan O'Dell" userId="1e66b071-445e-4e66-8e8e-d36c234877eb" providerId="ADAL" clId="{1E8805A5-A248-406C-B3B4-D6B97A532531}" dt="2020-11-23T02:31:07.110" v="1229" actId="14100"/>
          <ac:spMkLst>
            <pc:docMk/>
            <pc:sldMk cId="201636484" sldId="273"/>
            <ac:spMk id="5" creationId="{2F38FCB3-ED79-4B82-A894-D6E501930CB1}"/>
          </ac:spMkLst>
        </pc:spChg>
        <pc:spChg chg="add del mod">
          <ac:chgData name="Siobhan O'Dell" userId="1e66b071-445e-4e66-8e8e-d36c234877eb" providerId="ADAL" clId="{1E8805A5-A248-406C-B3B4-D6B97A532531}" dt="2020-11-23T02:19:06.025" v="1146" actId="478"/>
          <ac:spMkLst>
            <pc:docMk/>
            <pc:sldMk cId="201636484" sldId="273"/>
            <ac:spMk id="8" creationId="{D3BC633D-D3C4-4369-8336-9B77DB87415F}"/>
          </ac:spMkLst>
        </pc:spChg>
        <pc:spChg chg="add mod">
          <ac:chgData name="Siobhan O'Dell" userId="1e66b071-445e-4e66-8e8e-d36c234877eb" providerId="ADAL" clId="{1E8805A5-A248-406C-B3B4-D6B97A532531}" dt="2020-11-23T02:19:06.793" v="1147"/>
          <ac:spMkLst>
            <pc:docMk/>
            <pc:sldMk cId="201636484" sldId="273"/>
            <ac:spMk id="9" creationId="{5351905D-B4E3-43D5-87F7-B4664A3A60ED}"/>
          </ac:spMkLst>
        </pc:spChg>
        <pc:picChg chg="del mod">
          <ac:chgData name="Siobhan O'Dell" userId="1e66b071-445e-4e66-8e8e-d36c234877eb" providerId="ADAL" clId="{1E8805A5-A248-406C-B3B4-D6B97A532531}" dt="2020-11-23T02:20:06.278" v="1159" actId="478"/>
          <ac:picMkLst>
            <pc:docMk/>
            <pc:sldMk cId="201636484" sldId="273"/>
            <ac:picMk id="3" creationId="{ECD382C3-D65E-4C04-9084-987F10401830}"/>
          </ac:picMkLst>
        </pc:picChg>
        <pc:picChg chg="mod">
          <ac:chgData name="Siobhan O'Dell" userId="1e66b071-445e-4e66-8e8e-d36c234877eb" providerId="ADAL" clId="{1E8805A5-A248-406C-B3B4-D6B97A532531}" dt="2020-11-23T02:21:07.263" v="1170" actId="1076"/>
          <ac:picMkLst>
            <pc:docMk/>
            <pc:sldMk cId="201636484" sldId="273"/>
            <ac:picMk id="4" creationId="{D0AF8D01-E266-4850-AFD6-AFC06979A624}"/>
          </ac:picMkLst>
        </pc:picChg>
        <pc:picChg chg="del">
          <ac:chgData name="Siobhan O'Dell" userId="1e66b071-445e-4e66-8e8e-d36c234877eb" providerId="ADAL" clId="{1E8805A5-A248-406C-B3B4-D6B97A532531}" dt="2020-11-23T02:19:37.058" v="1152" actId="478"/>
          <ac:picMkLst>
            <pc:docMk/>
            <pc:sldMk cId="201636484" sldId="273"/>
            <ac:picMk id="6" creationId="{3196B0A0-4115-4573-8E2B-61A287FD44EA}"/>
          </ac:picMkLst>
        </pc:picChg>
        <pc:picChg chg="add mod">
          <ac:chgData name="Siobhan O'Dell" userId="1e66b071-445e-4e66-8e8e-d36c234877eb" providerId="ADAL" clId="{1E8805A5-A248-406C-B3B4-D6B97A532531}" dt="2020-11-23T02:19:41.786" v="1153"/>
          <ac:picMkLst>
            <pc:docMk/>
            <pc:sldMk cId="201636484" sldId="273"/>
            <ac:picMk id="10" creationId="{02CC8977-A8BC-44A3-8044-AAD379072CAB}"/>
          </ac:picMkLst>
        </pc:picChg>
        <pc:picChg chg="add mod">
          <ac:chgData name="Siobhan O'Dell" userId="1e66b071-445e-4e66-8e8e-d36c234877eb" providerId="ADAL" clId="{1E8805A5-A248-406C-B3B4-D6B97A532531}" dt="2020-11-23T02:19:41.786" v="1153"/>
          <ac:picMkLst>
            <pc:docMk/>
            <pc:sldMk cId="201636484" sldId="273"/>
            <ac:picMk id="11" creationId="{B6231CC2-4A97-4922-877A-67D0BFEBB5EB}"/>
          </ac:picMkLst>
        </pc:picChg>
        <pc:picChg chg="add mod">
          <ac:chgData name="Siobhan O'Dell" userId="1e66b071-445e-4e66-8e8e-d36c234877eb" providerId="ADAL" clId="{1E8805A5-A248-406C-B3B4-D6B97A532531}" dt="2020-11-23T02:20:29.198" v="1163" actId="1076"/>
          <ac:picMkLst>
            <pc:docMk/>
            <pc:sldMk cId="201636484" sldId="273"/>
            <ac:picMk id="12" creationId="{0003992F-9AC8-4EBF-B962-38D08E55F965}"/>
          </ac:picMkLst>
        </pc:picChg>
      </pc:sldChg>
      <pc:sldChg chg="addSp delSp modSp mod">
        <pc:chgData name="Siobhan O'Dell" userId="1e66b071-445e-4e66-8e8e-d36c234877eb" providerId="ADAL" clId="{1E8805A5-A248-406C-B3B4-D6B97A532531}" dt="2020-11-23T02:31:28.250" v="1232" actId="14100"/>
        <pc:sldMkLst>
          <pc:docMk/>
          <pc:sldMk cId="3849473805" sldId="274"/>
        </pc:sldMkLst>
        <pc:spChg chg="del">
          <ac:chgData name="Siobhan O'Dell" userId="1e66b071-445e-4e66-8e8e-d36c234877eb" providerId="ADAL" clId="{1E8805A5-A248-406C-B3B4-D6B97A532531}" dt="2020-11-23T02:24:16.334" v="1196" actId="478"/>
          <ac:spMkLst>
            <pc:docMk/>
            <pc:sldMk cId="3849473805" sldId="274"/>
            <ac:spMk id="2" creationId="{9E9EC397-498E-45E8-80A8-329DFA783412}"/>
          </ac:spMkLst>
        </pc:spChg>
        <pc:spChg chg="mod">
          <ac:chgData name="Siobhan O'Dell" userId="1e66b071-445e-4e66-8e8e-d36c234877eb" providerId="ADAL" clId="{1E8805A5-A248-406C-B3B4-D6B97A532531}" dt="2020-11-23T02:31:28.250" v="1232" actId="14100"/>
          <ac:spMkLst>
            <pc:docMk/>
            <pc:sldMk cId="3849473805" sldId="274"/>
            <ac:spMk id="5" creationId="{2F38FCB3-ED79-4B82-A894-D6E501930CB1}"/>
          </ac:spMkLst>
        </pc:spChg>
        <pc:spChg chg="add del mod">
          <ac:chgData name="Siobhan O'Dell" userId="1e66b071-445e-4e66-8e8e-d36c234877eb" providerId="ADAL" clId="{1E8805A5-A248-406C-B3B4-D6B97A532531}" dt="2020-11-23T02:24:17.906" v="1197" actId="478"/>
          <ac:spMkLst>
            <pc:docMk/>
            <pc:sldMk cId="3849473805" sldId="274"/>
            <ac:spMk id="8" creationId="{DE27FE0D-9B81-406C-AA3C-A9C38C66137F}"/>
          </ac:spMkLst>
        </pc:spChg>
        <pc:spChg chg="add mod">
          <ac:chgData name="Siobhan O'Dell" userId="1e66b071-445e-4e66-8e8e-d36c234877eb" providerId="ADAL" clId="{1E8805A5-A248-406C-B3B4-D6B97A532531}" dt="2020-11-23T02:24:24.201" v="1198"/>
          <ac:spMkLst>
            <pc:docMk/>
            <pc:sldMk cId="3849473805" sldId="274"/>
            <ac:spMk id="10" creationId="{59B17386-FB36-4610-AAF3-3B29FB20B72B}"/>
          </ac:spMkLst>
        </pc:spChg>
        <pc:picChg chg="mod">
          <ac:chgData name="Siobhan O'Dell" userId="1e66b071-445e-4e66-8e8e-d36c234877eb" providerId="ADAL" clId="{1E8805A5-A248-406C-B3B4-D6B97A532531}" dt="2020-11-23T02:25:20.973" v="1212" actId="693"/>
          <ac:picMkLst>
            <pc:docMk/>
            <pc:sldMk cId="3849473805" sldId="274"/>
            <ac:picMk id="3" creationId="{53495A28-0452-4E37-9A1B-2CE69D2E476C}"/>
          </ac:picMkLst>
        </pc:picChg>
        <pc:picChg chg="mod">
          <ac:chgData name="Siobhan O'Dell" userId="1e66b071-445e-4e66-8e8e-d36c234877eb" providerId="ADAL" clId="{1E8805A5-A248-406C-B3B4-D6B97A532531}" dt="2020-11-23T02:25:42.063" v="1214" actId="1076"/>
          <ac:picMkLst>
            <pc:docMk/>
            <pc:sldMk cId="3849473805" sldId="274"/>
            <ac:picMk id="4" creationId="{840F65DB-2471-400E-9B6E-F5EC95FD2C29}"/>
          </ac:picMkLst>
        </pc:picChg>
        <pc:picChg chg="del">
          <ac:chgData name="Siobhan O'Dell" userId="1e66b071-445e-4e66-8e8e-d36c234877eb" providerId="ADAL" clId="{1E8805A5-A248-406C-B3B4-D6B97A532531}" dt="2020-11-23T02:24:14.414" v="1195" actId="478"/>
          <ac:picMkLst>
            <pc:docMk/>
            <pc:sldMk cId="3849473805" sldId="274"/>
            <ac:picMk id="6" creationId="{3196B0A0-4115-4573-8E2B-61A287FD44EA}"/>
          </ac:picMkLst>
        </pc:picChg>
        <pc:picChg chg="add del mod">
          <ac:chgData name="Siobhan O'Dell" userId="1e66b071-445e-4e66-8e8e-d36c234877eb" providerId="ADAL" clId="{1E8805A5-A248-406C-B3B4-D6B97A532531}" dt="2020-11-23T02:24:40.474" v="1202" actId="478"/>
          <ac:picMkLst>
            <pc:docMk/>
            <pc:sldMk cId="3849473805" sldId="274"/>
            <ac:picMk id="9" creationId="{5AC1C4EE-F16B-4EF9-A1D9-75C1BC4AB89B}"/>
          </ac:picMkLst>
        </pc:picChg>
        <pc:picChg chg="add mod">
          <ac:chgData name="Siobhan O'Dell" userId="1e66b071-445e-4e66-8e8e-d36c234877eb" providerId="ADAL" clId="{1E8805A5-A248-406C-B3B4-D6B97A532531}" dt="2020-11-23T02:24:24.201" v="1198"/>
          <ac:picMkLst>
            <pc:docMk/>
            <pc:sldMk cId="3849473805" sldId="274"/>
            <ac:picMk id="11" creationId="{998D63E1-3D92-4F64-856C-53D8085D5926}"/>
          </ac:picMkLst>
        </pc:picChg>
        <pc:picChg chg="add mod">
          <ac:chgData name="Siobhan O'Dell" userId="1e66b071-445e-4e66-8e8e-d36c234877eb" providerId="ADAL" clId="{1E8805A5-A248-406C-B3B4-D6B97A532531}" dt="2020-11-23T02:24:24.201" v="1198"/>
          <ac:picMkLst>
            <pc:docMk/>
            <pc:sldMk cId="3849473805" sldId="274"/>
            <ac:picMk id="12" creationId="{48A31F05-5FA8-4C9F-A66B-264E695B30AF}"/>
          </ac:picMkLst>
        </pc:picChg>
      </pc:sldChg>
      <pc:sldChg chg="addSp delSp modSp mod">
        <pc:chgData name="Siobhan O'Dell" userId="1e66b071-445e-4e66-8e8e-d36c234877eb" providerId="ADAL" clId="{1E8805A5-A248-406C-B3B4-D6B97A532531}" dt="2020-11-23T02:31:18.899" v="1231" actId="14100"/>
        <pc:sldMkLst>
          <pc:docMk/>
          <pc:sldMk cId="3449424181" sldId="275"/>
        </pc:sldMkLst>
        <pc:spChg chg="del mod">
          <ac:chgData name="Siobhan O'Dell" userId="1e66b071-445e-4e66-8e8e-d36c234877eb" providerId="ADAL" clId="{1E8805A5-A248-406C-B3B4-D6B97A532531}" dt="2020-11-23T02:22:53.911" v="1183" actId="478"/>
          <ac:spMkLst>
            <pc:docMk/>
            <pc:sldMk cId="3449424181" sldId="275"/>
            <ac:spMk id="2" creationId="{9E9EC397-498E-45E8-80A8-329DFA783412}"/>
          </ac:spMkLst>
        </pc:spChg>
        <pc:spChg chg="add del mod">
          <ac:chgData name="Siobhan O'Dell" userId="1e66b071-445e-4e66-8e8e-d36c234877eb" providerId="ADAL" clId="{1E8805A5-A248-406C-B3B4-D6B97A532531}" dt="2020-11-23T02:31:18.899" v="1231" actId="14100"/>
          <ac:spMkLst>
            <pc:docMk/>
            <pc:sldMk cId="3449424181" sldId="275"/>
            <ac:spMk id="5" creationId="{2F38FCB3-ED79-4B82-A894-D6E501930CB1}"/>
          </ac:spMkLst>
        </pc:spChg>
        <pc:spChg chg="add mod">
          <ac:chgData name="Siobhan O'Dell" userId="1e66b071-445e-4e66-8e8e-d36c234877eb" providerId="ADAL" clId="{1E8805A5-A248-406C-B3B4-D6B97A532531}" dt="2020-11-23T02:21:59.367" v="1171"/>
          <ac:spMkLst>
            <pc:docMk/>
            <pc:sldMk cId="3449424181" sldId="275"/>
            <ac:spMk id="8" creationId="{31A83807-833D-49FA-9918-C405714D5452}"/>
          </ac:spMkLst>
        </pc:spChg>
        <pc:spChg chg="add del mod">
          <ac:chgData name="Siobhan O'Dell" userId="1e66b071-445e-4e66-8e8e-d36c234877eb" providerId="ADAL" clId="{1E8805A5-A248-406C-B3B4-D6B97A532531}" dt="2020-11-23T02:23:11.192" v="1187" actId="478"/>
          <ac:spMkLst>
            <pc:docMk/>
            <pc:sldMk cId="3449424181" sldId="275"/>
            <ac:spMk id="13" creationId="{A704126A-F2D9-4D89-B40C-FADB0DC068FC}"/>
          </ac:spMkLst>
        </pc:spChg>
        <pc:picChg chg="mod">
          <ac:chgData name="Siobhan O'Dell" userId="1e66b071-445e-4e66-8e8e-d36c234877eb" providerId="ADAL" clId="{1E8805A5-A248-406C-B3B4-D6B97A532531}" dt="2020-11-23T02:22:43.037" v="1180" actId="208"/>
          <ac:picMkLst>
            <pc:docMk/>
            <pc:sldMk cId="3449424181" sldId="275"/>
            <ac:picMk id="3" creationId="{5DB07CB6-8E39-4363-A5A4-771E25E54C1C}"/>
          </ac:picMkLst>
        </pc:picChg>
        <pc:picChg chg="del">
          <ac:chgData name="Siobhan O'Dell" userId="1e66b071-445e-4e66-8e8e-d36c234877eb" providerId="ADAL" clId="{1E8805A5-A248-406C-B3B4-D6B97A532531}" dt="2020-11-23T02:22:45.142" v="1181" actId="478"/>
          <ac:picMkLst>
            <pc:docMk/>
            <pc:sldMk cId="3449424181" sldId="275"/>
            <ac:picMk id="6" creationId="{3196B0A0-4115-4573-8E2B-61A287FD44EA}"/>
          </ac:picMkLst>
        </pc:picChg>
        <pc:picChg chg="mod">
          <ac:chgData name="Siobhan O'Dell" userId="1e66b071-445e-4e66-8e8e-d36c234877eb" providerId="ADAL" clId="{1E8805A5-A248-406C-B3B4-D6B97A532531}" dt="2020-11-23T02:23:51.600" v="1194" actId="1076"/>
          <ac:picMkLst>
            <pc:docMk/>
            <pc:sldMk cId="3449424181" sldId="275"/>
            <ac:picMk id="7" creationId="{8319ABDB-9ECC-466D-AE28-0AB088AA1BA6}"/>
          </ac:picMkLst>
        </pc:picChg>
        <pc:picChg chg="add mod">
          <ac:chgData name="Siobhan O'Dell" userId="1e66b071-445e-4e66-8e8e-d36c234877eb" providerId="ADAL" clId="{1E8805A5-A248-406C-B3B4-D6B97A532531}" dt="2020-11-23T02:21:59.367" v="1171"/>
          <ac:picMkLst>
            <pc:docMk/>
            <pc:sldMk cId="3449424181" sldId="275"/>
            <ac:picMk id="9" creationId="{DA37FB3A-1380-4C87-B7FD-8E5B8D8B7044}"/>
          </ac:picMkLst>
        </pc:picChg>
        <pc:picChg chg="add mod">
          <ac:chgData name="Siobhan O'Dell" userId="1e66b071-445e-4e66-8e8e-d36c234877eb" providerId="ADAL" clId="{1E8805A5-A248-406C-B3B4-D6B97A532531}" dt="2020-11-23T02:21:59.367" v="1171"/>
          <ac:picMkLst>
            <pc:docMk/>
            <pc:sldMk cId="3449424181" sldId="275"/>
            <ac:picMk id="10" creationId="{84D35B81-80CC-4608-AEE6-FCD23DB44210}"/>
          </ac:picMkLst>
        </pc:picChg>
        <pc:picChg chg="add del mod">
          <ac:chgData name="Siobhan O'Dell" userId="1e66b071-445e-4e66-8e8e-d36c234877eb" providerId="ADAL" clId="{1E8805A5-A248-406C-B3B4-D6B97A532531}" dt="2020-11-23T02:22:39.158" v="1179" actId="478"/>
          <ac:picMkLst>
            <pc:docMk/>
            <pc:sldMk cId="3449424181" sldId="275"/>
            <ac:picMk id="11" creationId="{88C9C4D1-BB73-4824-AEEB-46D1187939F8}"/>
          </ac:picMkLst>
        </pc:picChg>
      </pc:sldChg>
      <pc:sldChg chg="addSp delSp modSp mod">
        <pc:chgData name="Siobhan O'Dell" userId="1e66b071-445e-4e66-8e8e-d36c234877eb" providerId="ADAL" clId="{1E8805A5-A248-406C-B3B4-D6B97A532531}" dt="2020-11-23T02:33:19.125" v="1252" actId="478"/>
        <pc:sldMkLst>
          <pc:docMk/>
          <pc:sldMk cId="3684018694" sldId="276"/>
        </pc:sldMkLst>
        <pc:spChg chg="del">
          <ac:chgData name="Siobhan O'Dell" userId="1e66b071-445e-4e66-8e8e-d36c234877eb" providerId="ADAL" clId="{1E8805A5-A248-406C-B3B4-D6B97A532531}" dt="2020-11-23T02:30:08.386" v="1218" actId="478"/>
          <ac:spMkLst>
            <pc:docMk/>
            <pc:sldMk cId="3684018694" sldId="276"/>
            <ac:spMk id="2" creationId="{9E9EC397-498E-45E8-80A8-329DFA783412}"/>
          </ac:spMkLst>
        </pc:spChg>
        <pc:spChg chg="mod">
          <ac:chgData name="Siobhan O'Dell" userId="1e66b071-445e-4e66-8e8e-d36c234877eb" providerId="ADAL" clId="{1E8805A5-A248-406C-B3B4-D6B97A532531}" dt="2020-11-23T02:31:43.216" v="1234" actId="14100"/>
          <ac:spMkLst>
            <pc:docMk/>
            <pc:sldMk cId="3684018694" sldId="276"/>
            <ac:spMk id="5" creationId="{2F38FCB3-ED79-4B82-A894-D6E501930CB1}"/>
          </ac:spMkLst>
        </pc:spChg>
        <pc:spChg chg="add del mod">
          <ac:chgData name="Siobhan O'Dell" userId="1e66b071-445e-4e66-8e8e-d36c234877eb" providerId="ADAL" clId="{1E8805A5-A248-406C-B3B4-D6B97A532531}" dt="2020-11-23T02:30:11.928" v="1219" actId="478"/>
          <ac:spMkLst>
            <pc:docMk/>
            <pc:sldMk cId="3684018694" sldId="276"/>
            <ac:spMk id="11" creationId="{F0C5A8A4-61B8-4868-944C-F477D78D5E46}"/>
          </ac:spMkLst>
        </pc:spChg>
        <pc:spChg chg="add mod">
          <ac:chgData name="Siobhan O'Dell" userId="1e66b071-445e-4e66-8e8e-d36c234877eb" providerId="ADAL" clId="{1E8805A5-A248-406C-B3B4-D6B97A532531}" dt="2020-11-23T02:30:12.509" v="1220"/>
          <ac:spMkLst>
            <pc:docMk/>
            <pc:sldMk cId="3684018694" sldId="276"/>
            <ac:spMk id="13" creationId="{C62E665D-001A-4F69-8429-70BFEFBC5DA8}"/>
          </ac:spMkLst>
        </pc:spChg>
        <pc:picChg chg="del">
          <ac:chgData name="Siobhan O'Dell" userId="1e66b071-445e-4e66-8e8e-d36c234877eb" providerId="ADAL" clId="{1E8805A5-A248-406C-B3B4-D6B97A532531}" dt="2020-11-23T02:30:40.557" v="1225" actId="478"/>
          <ac:picMkLst>
            <pc:docMk/>
            <pc:sldMk cId="3684018694" sldId="276"/>
            <ac:picMk id="6" creationId="{3196B0A0-4115-4573-8E2B-61A287FD44EA}"/>
          </ac:picMkLst>
        </pc:picChg>
        <pc:picChg chg="mod">
          <ac:chgData name="Siobhan O'Dell" userId="1e66b071-445e-4e66-8e8e-d36c234877eb" providerId="ADAL" clId="{1E8805A5-A248-406C-B3B4-D6B97A532531}" dt="2020-11-23T02:31:37.619" v="1233" actId="1076"/>
          <ac:picMkLst>
            <pc:docMk/>
            <pc:sldMk cId="3684018694" sldId="276"/>
            <ac:picMk id="7" creationId="{D9BBD9AA-D4EE-4BD3-A3B3-4B72BD5A4D62}"/>
          </ac:picMkLst>
        </pc:picChg>
        <pc:picChg chg="mod">
          <ac:chgData name="Siobhan O'Dell" userId="1e66b071-445e-4e66-8e8e-d36c234877eb" providerId="ADAL" clId="{1E8805A5-A248-406C-B3B4-D6B97A532531}" dt="2020-11-23T02:32:00.081" v="1235" actId="14100"/>
          <ac:picMkLst>
            <pc:docMk/>
            <pc:sldMk cId="3684018694" sldId="276"/>
            <ac:picMk id="8" creationId="{27B54F95-29F4-4050-AB8B-DF3F570E6867}"/>
          </ac:picMkLst>
        </pc:picChg>
        <pc:picChg chg="del">
          <ac:chgData name="Siobhan O'Dell" userId="1e66b071-445e-4e66-8e8e-d36c234877eb" providerId="ADAL" clId="{1E8805A5-A248-406C-B3B4-D6B97A532531}" dt="2020-11-23T02:30:39.500" v="1224" actId="478"/>
          <ac:picMkLst>
            <pc:docMk/>
            <pc:sldMk cId="3684018694" sldId="276"/>
            <ac:picMk id="9" creationId="{38CC65F6-CB61-41EB-9F5B-F7CEF1EEC430}"/>
          </ac:picMkLst>
        </pc:picChg>
        <pc:picChg chg="add del mod">
          <ac:chgData name="Siobhan O'Dell" userId="1e66b071-445e-4e66-8e8e-d36c234877eb" providerId="ADAL" clId="{1E8805A5-A248-406C-B3B4-D6B97A532531}" dt="2020-11-23T02:30:32.294" v="1223" actId="478"/>
          <ac:picMkLst>
            <pc:docMk/>
            <pc:sldMk cId="3684018694" sldId="276"/>
            <ac:picMk id="12" creationId="{01B3B172-55CA-4EF4-8626-C252F95DED96}"/>
          </ac:picMkLst>
        </pc:picChg>
        <pc:picChg chg="add mod">
          <ac:chgData name="Siobhan O'Dell" userId="1e66b071-445e-4e66-8e8e-d36c234877eb" providerId="ADAL" clId="{1E8805A5-A248-406C-B3B4-D6B97A532531}" dt="2020-11-23T02:30:12.509" v="1220"/>
          <ac:picMkLst>
            <pc:docMk/>
            <pc:sldMk cId="3684018694" sldId="276"/>
            <ac:picMk id="14" creationId="{57DCD619-CB6E-489E-9DF0-FCBA5989FDEA}"/>
          </ac:picMkLst>
        </pc:picChg>
        <pc:picChg chg="add mod">
          <ac:chgData name="Siobhan O'Dell" userId="1e66b071-445e-4e66-8e8e-d36c234877eb" providerId="ADAL" clId="{1E8805A5-A248-406C-B3B4-D6B97A532531}" dt="2020-11-23T02:30:12.509" v="1220"/>
          <ac:picMkLst>
            <pc:docMk/>
            <pc:sldMk cId="3684018694" sldId="276"/>
            <ac:picMk id="15" creationId="{51DE995A-FF19-40A6-A475-12706B489A3F}"/>
          </ac:picMkLst>
        </pc:picChg>
        <pc:picChg chg="add del mod">
          <ac:chgData name="Siobhan O'Dell" userId="1e66b071-445e-4e66-8e8e-d36c234877eb" providerId="ADAL" clId="{1E8805A5-A248-406C-B3B4-D6B97A532531}" dt="2020-11-23T02:33:19.125" v="1252" actId="478"/>
          <ac:picMkLst>
            <pc:docMk/>
            <pc:sldMk cId="3684018694" sldId="276"/>
            <ac:picMk id="16" creationId="{27D932EE-3F90-41AC-9A66-A15A4EA7A2D9}"/>
          </ac:picMkLst>
        </pc:picChg>
      </pc:sldChg>
      <pc:sldChg chg="addSp delSp modSp mod">
        <pc:chgData name="Siobhan O'Dell" userId="1e66b071-445e-4e66-8e8e-d36c234877eb" providerId="ADAL" clId="{1E8805A5-A248-406C-B3B4-D6B97A532531}" dt="2020-11-23T02:35:21.998" v="1275" actId="1076"/>
        <pc:sldMkLst>
          <pc:docMk/>
          <pc:sldMk cId="127600842" sldId="278"/>
        </pc:sldMkLst>
        <pc:spChg chg="del">
          <ac:chgData name="Siobhan O'Dell" userId="1e66b071-445e-4e66-8e8e-d36c234877eb" providerId="ADAL" clId="{1E8805A5-A248-406C-B3B4-D6B97A532531}" dt="2020-11-23T02:32:27.422" v="1236" actId="478"/>
          <ac:spMkLst>
            <pc:docMk/>
            <pc:sldMk cId="127600842" sldId="278"/>
            <ac:spMk id="2" creationId="{9E9EC397-498E-45E8-80A8-329DFA783412}"/>
          </ac:spMkLst>
        </pc:spChg>
        <pc:spChg chg="del">
          <ac:chgData name="Siobhan O'Dell" userId="1e66b071-445e-4e66-8e8e-d36c234877eb" providerId="ADAL" clId="{1E8805A5-A248-406C-B3B4-D6B97A532531}" dt="2020-11-23T02:32:37.642" v="1241" actId="478"/>
          <ac:spMkLst>
            <pc:docMk/>
            <pc:sldMk cId="127600842" sldId="278"/>
            <ac:spMk id="5" creationId="{2F38FCB3-ED79-4B82-A894-D6E501930CB1}"/>
          </ac:spMkLst>
        </pc:spChg>
        <pc:spChg chg="add del mod">
          <ac:chgData name="Siobhan O'Dell" userId="1e66b071-445e-4e66-8e8e-d36c234877eb" providerId="ADAL" clId="{1E8805A5-A248-406C-B3B4-D6B97A532531}" dt="2020-11-23T02:32:29.776" v="1237" actId="478"/>
          <ac:spMkLst>
            <pc:docMk/>
            <pc:sldMk cId="127600842" sldId="278"/>
            <ac:spMk id="9" creationId="{19B4C6FF-089A-4E28-943E-CD25B5110792}"/>
          </ac:spMkLst>
        </pc:spChg>
        <pc:spChg chg="add mod">
          <ac:chgData name="Siobhan O'Dell" userId="1e66b071-445e-4e66-8e8e-d36c234877eb" providerId="ADAL" clId="{1E8805A5-A248-406C-B3B4-D6B97A532531}" dt="2020-11-23T02:32:41.601" v="1242"/>
          <ac:spMkLst>
            <pc:docMk/>
            <pc:sldMk cId="127600842" sldId="278"/>
            <ac:spMk id="10" creationId="{EE5328A4-5059-4ADD-B581-DCDFB94AC186}"/>
          </ac:spMkLst>
        </pc:spChg>
        <pc:spChg chg="add mod">
          <ac:chgData name="Siobhan O'Dell" userId="1e66b071-445e-4e66-8e8e-d36c234877eb" providerId="ADAL" clId="{1E8805A5-A248-406C-B3B4-D6B97A532531}" dt="2020-11-23T02:32:41.601" v="1242"/>
          <ac:spMkLst>
            <pc:docMk/>
            <pc:sldMk cId="127600842" sldId="278"/>
            <ac:spMk id="11" creationId="{F8838797-9852-4A6F-A830-79EE206CCD23}"/>
          </ac:spMkLst>
        </pc:spChg>
        <pc:picChg chg="mod">
          <ac:chgData name="Siobhan O'Dell" userId="1e66b071-445e-4e66-8e8e-d36c234877eb" providerId="ADAL" clId="{1E8805A5-A248-406C-B3B4-D6B97A532531}" dt="2020-11-23T02:35:21.998" v="1275" actId="1076"/>
          <ac:picMkLst>
            <pc:docMk/>
            <pc:sldMk cId="127600842" sldId="278"/>
            <ac:picMk id="3" creationId="{63F4162B-0B00-472F-A025-92ACDAE82D86}"/>
          </ac:picMkLst>
        </pc:picChg>
        <pc:picChg chg="del mod">
          <ac:chgData name="Siobhan O'Dell" userId="1e66b071-445e-4e66-8e8e-d36c234877eb" providerId="ADAL" clId="{1E8805A5-A248-406C-B3B4-D6B97A532531}" dt="2020-11-23T02:33:05.628" v="1249" actId="478"/>
          <ac:picMkLst>
            <pc:docMk/>
            <pc:sldMk cId="127600842" sldId="278"/>
            <ac:picMk id="4" creationId="{4E1D32D0-2291-43D3-8E00-9E70411282C9}"/>
          </ac:picMkLst>
        </pc:picChg>
        <pc:picChg chg="del">
          <ac:chgData name="Siobhan O'Dell" userId="1e66b071-445e-4e66-8e8e-d36c234877eb" providerId="ADAL" clId="{1E8805A5-A248-406C-B3B4-D6B97A532531}" dt="2020-11-23T02:33:26.204" v="1254" actId="478"/>
          <ac:picMkLst>
            <pc:docMk/>
            <pc:sldMk cId="127600842" sldId="278"/>
            <ac:picMk id="6" creationId="{3196B0A0-4115-4573-8E2B-61A287FD44EA}"/>
          </ac:picMkLst>
        </pc:picChg>
        <pc:picChg chg="del">
          <ac:chgData name="Siobhan O'Dell" userId="1e66b071-445e-4e66-8e8e-d36c234877eb" providerId="ADAL" clId="{1E8805A5-A248-406C-B3B4-D6B97A532531}" dt="2020-11-23T02:33:25.752" v="1253" actId="478"/>
          <ac:picMkLst>
            <pc:docMk/>
            <pc:sldMk cId="127600842" sldId="278"/>
            <ac:picMk id="7" creationId="{38889876-6A21-41DB-BCA2-B98DE14A3CA1}"/>
          </ac:picMkLst>
        </pc:picChg>
        <pc:picChg chg="add mod">
          <ac:chgData name="Siobhan O'Dell" userId="1e66b071-445e-4e66-8e8e-d36c234877eb" providerId="ADAL" clId="{1E8805A5-A248-406C-B3B4-D6B97A532531}" dt="2020-11-23T02:33:16.251" v="1251" actId="1076"/>
          <ac:picMkLst>
            <pc:docMk/>
            <pc:sldMk cId="127600842" sldId="278"/>
            <ac:picMk id="12" creationId="{8ED285F9-CB9C-4996-B251-0A88B25F4011}"/>
          </ac:picMkLst>
        </pc:picChg>
        <pc:picChg chg="add mod">
          <ac:chgData name="Siobhan O'Dell" userId="1e66b071-445e-4e66-8e8e-d36c234877eb" providerId="ADAL" clId="{1E8805A5-A248-406C-B3B4-D6B97A532531}" dt="2020-11-23T02:33:29.882" v="1255"/>
          <ac:picMkLst>
            <pc:docMk/>
            <pc:sldMk cId="127600842" sldId="278"/>
            <ac:picMk id="13" creationId="{829636B6-226B-4545-B862-4E23C445C6BA}"/>
          </ac:picMkLst>
        </pc:picChg>
        <pc:picChg chg="add mod">
          <ac:chgData name="Siobhan O'Dell" userId="1e66b071-445e-4e66-8e8e-d36c234877eb" providerId="ADAL" clId="{1E8805A5-A248-406C-B3B4-D6B97A532531}" dt="2020-11-23T02:33:29.882" v="1255"/>
          <ac:picMkLst>
            <pc:docMk/>
            <pc:sldMk cId="127600842" sldId="278"/>
            <ac:picMk id="14" creationId="{8D73FD9A-DF1D-4E9D-BC02-E9634F56FC6E}"/>
          </ac:picMkLst>
        </pc:picChg>
        <pc:picChg chg="add del mod">
          <ac:chgData name="Siobhan O'Dell" userId="1e66b071-445e-4e66-8e8e-d36c234877eb" providerId="ADAL" clId="{1E8805A5-A248-406C-B3B4-D6B97A532531}" dt="2020-11-23T02:34:36.847" v="1266" actId="478"/>
          <ac:picMkLst>
            <pc:docMk/>
            <pc:sldMk cId="127600842" sldId="278"/>
            <ac:picMk id="15" creationId="{61250214-37EE-425B-A038-A6E773CB0CA9}"/>
          </ac:picMkLst>
        </pc:picChg>
      </pc:sldChg>
      <pc:sldChg chg="addSp delSp modSp mod">
        <pc:chgData name="Siobhan O'Dell" userId="1e66b071-445e-4e66-8e8e-d36c234877eb" providerId="ADAL" clId="{1E8805A5-A248-406C-B3B4-D6B97A532531}" dt="2020-11-23T02:35:14.488" v="1274" actId="1076"/>
        <pc:sldMkLst>
          <pc:docMk/>
          <pc:sldMk cId="298524517" sldId="279"/>
        </pc:sldMkLst>
        <pc:spChg chg="del">
          <ac:chgData name="Siobhan O'Dell" userId="1e66b071-445e-4e66-8e8e-d36c234877eb" providerId="ADAL" clId="{1E8805A5-A248-406C-B3B4-D6B97A532531}" dt="2020-11-23T02:32:32.054" v="1238" actId="478"/>
          <ac:spMkLst>
            <pc:docMk/>
            <pc:sldMk cId="298524517" sldId="279"/>
            <ac:spMk id="2" creationId="{9E9EC397-498E-45E8-80A8-329DFA783412}"/>
          </ac:spMkLst>
        </pc:spChg>
        <pc:spChg chg="del">
          <ac:chgData name="Siobhan O'Dell" userId="1e66b071-445e-4e66-8e8e-d36c234877eb" providerId="ADAL" clId="{1E8805A5-A248-406C-B3B4-D6B97A532531}" dt="2020-11-23T02:32:35.970" v="1240" actId="478"/>
          <ac:spMkLst>
            <pc:docMk/>
            <pc:sldMk cId="298524517" sldId="279"/>
            <ac:spMk id="5" creationId="{2F38FCB3-ED79-4B82-A894-D6E501930CB1}"/>
          </ac:spMkLst>
        </pc:spChg>
        <pc:spChg chg="add del mod">
          <ac:chgData name="Siobhan O'Dell" userId="1e66b071-445e-4e66-8e8e-d36c234877eb" providerId="ADAL" clId="{1E8805A5-A248-406C-B3B4-D6B97A532531}" dt="2020-11-23T02:32:33.646" v="1239" actId="478"/>
          <ac:spMkLst>
            <pc:docMk/>
            <pc:sldMk cId="298524517" sldId="279"/>
            <ac:spMk id="9" creationId="{C704E15B-6CCF-4437-AFF3-2EA42E03A8E6}"/>
          </ac:spMkLst>
        </pc:spChg>
        <pc:spChg chg="add mod">
          <ac:chgData name="Siobhan O'Dell" userId="1e66b071-445e-4e66-8e8e-d36c234877eb" providerId="ADAL" clId="{1E8805A5-A248-406C-B3B4-D6B97A532531}" dt="2020-11-23T02:32:42.265" v="1243"/>
          <ac:spMkLst>
            <pc:docMk/>
            <pc:sldMk cId="298524517" sldId="279"/>
            <ac:spMk id="10" creationId="{EB84D773-D06D-48A2-BC33-8CC8C3CEFF6D}"/>
          </ac:spMkLst>
        </pc:spChg>
        <pc:spChg chg="add mod">
          <ac:chgData name="Siobhan O'Dell" userId="1e66b071-445e-4e66-8e8e-d36c234877eb" providerId="ADAL" clId="{1E8805A5-A248-406C-B3B4-D6B97A532531}" dt="2020-11-23T02:32:42.265" v="1243"/>
          <ac:spMkLst>
            <pc:docMk/>
            <pc:sldMk cId="298524517" sldId="279"/>
            <ac:spMk id="11" creationId="{CE00605F-0156-40DF-812A-87F2B4562B7B}"/>
          </ac:spMkLst>
        </pc:spChg>
        <pc:picChg chg="mod">
          <ac:chgData name="Siobhan O'Dell" userId="1e66b071-445e-4e66-8e8e-d36c234877eb" providerId="ADAL" clId="{1E8805A5-A248-406C-B3B4-D6B97A532531}" dt="2020-11-23T02:35:14.488" v="1274" actId="1076"/>
          <ac:picMkLst>
            <pc:docMk/>
            <pc:sldMk cId="298524517" sldId="279"/>
            <ac:picMk id="4" creationId="{13D335B9-B939-44A4-B617-C456ECDA7FED}"/>
          </ac:picMkLst>
        </pc:picChg>
        <pc:picChg chg="del">
          <ac:chgData name="Siobhan O'Dell" userId="1e66b071-445e-4e66-8e8e-d36c234877eb" providerId="ADAL" clId="{1E8805A5-A248-406C-B3B4-D6B97A532531}" dt="2020-11-23T02:34:11.692" v="1259" actId="478"/>
          <ac:picMkLst>
            <pc:docMk/>
            <pc:sldMk cId="298524517" sldId="279"/>
            <ac:picMk id="6" creationId="{3196B0A0-4115-4573-8E2B-61A287FD44EA}"/>
          </ac:picMkLst>
        </pc:picChg>
        <pc:picChg chg="del">
          <ac:chgData name="Siobhan O'Dell" userId="1e66b071-445e-4e66-8e8e-d36c234877eb" providerId="ADAL" clId="{1E8805A5-A248-406C-B3B4-D6B97A532531}" dt="2020-11-23T02:34:28.959" v="1263" actId="478"/>
          <ac:picMkLst>
            <pc:docMk/>
            <pc:sldMk cId="298524517" sldId="279"/>
            <ac:picMk id="7" creationId="{477F2F3F-6373-460F-B0BE-A400CF9A461D}"/>
          </ac:picMkLst>
        </pc:picChg>
        <pc:picChg chg="add mod">
          <ac:chgData name="Siobhan O'Dell" userId="1e66b071-445e-4e66-8e8e-d36c234877eb" providerId="ADAL" clId="{1E8805A5-A248-406C-B3B4-D6B97A532531}" dt="2020-11-23T02:35:06.655" v="1273" actId="693"/>
          <ac:picMkLst>
            <pc:docMk/>
            <pc:sldMk cId="298524517" sldId="279"/>
            <ac:picMk id="12" creationId="{B92E9459-BB8D-4717-8729-E90ED3CF2684}"/>
          </ac:picMkLst>
        </pc:picChg>
        <pc:picChg chg="add mod">
          <ac:chgData name="Siobhan O'Dell" userId="1e66b071-445e-4e66-8e8e-d36c234877eb" providerId="ADAL" clId="{1E8805A5-A248-406C-B3B4-D6B97A532531}" dt="2020-11-23T02:34:40.228" v="1267"/>
          <ac:picMkLst>
            <pc:docMk/>
            <pc:sldMk cId="298524517" sldId="279"/>
            <ac:picMk id="13" creationId="{EDFF28A3-7476-4AE5-9833-5D79F48E8089}"/>
          </ac:picMkLst>
        </pc:picChg>
        <pc:picChg chg="add mod">
          <ac:chgData name="Siobhan O'Dell" userId="1e66b071-445e-4e66-8e8e-d36c234877eb" providerId="ADAL" clId="{1E8805A5-A248-406C-B3B4-D6B97A532531}" dt="2020-11-23T02:34:40.228" v="1267"/>
          <ac:picMkLst>
            <pc:docMk/>
            <pc:sldMk cId="298524517" sldId="279"/>
            <ac:picMk id="14" creationId="{EB881548-AD4E-499C-99B7-30213D802A03}"/>
          </ac:picMkLst>
        </pc:picChg>
      </pc:sldChg>
    </pc:docChg>
  </pc:docChgLst>
  <pc:docChgLst>
    <pc:chgData name="Navjeet Hundal" userId="S::navjeet.hundal@ucalgary.ca::e95f8def-cfe4-4f7b-88f1-ee802436d7c3" providerId="AD" clId="Web-{9AF1CD88-DF29-42BF-A5C9-00AD61479736}"/>
    <pc:docChg chg="modSld">
      <pc:chgData name="Navjeet Hundal" userId="S::navjeet.hundal@ucalgary.ca::e95f8def-cfe4-4f7b-88f1-ee802436d7c3" providerId="AD" clId="Web-{9AF1CD88-DF29-42BF-A5C9-00AD61479736}" dt="2020-11-22T03:46:05.411" v="15"/>
      <pc:docMkLst>
        <pc:docMk/>
      </pc:docMkLst>
      <pc:sldChg chg="addSp delSp modSp">
        <pc:chgData name="Navjeet Hundal" userId="S::navjeet.hundal@ucalgary.ca::e95f8def-cfe4-4f7b-88f1-ee802436d7c3" providerId="AD" clId="Web-{9AF1CD88-DF29-42BF-A5C9-00AD61479736}" dt="2020-11-22T03:46:05.411" v="15"/>
        <pc:sldMkLst>
          <pc:docMk/>
          <pc:sldMk cId="3845301790" sldId="259"/>
        </pc:sldMkLst>
        <pc:spChg chg="add del mod">
          <ac:chgData name="Navjeet Hundal" userId="S::navjeet.hundal@ucalgary.ca::e95f8def-cfe4-4f7b-88f1-ee802436d7c3" providerId="AD" clId="Web-{9AF1CD88-DF29-42BF-A5C9-00AD61479736}" dt="2020-11-22T03:45:59.099" v="10"/>
          <ac:spMkLst>
            <pc:docMk/>
            <pc:sldMk cId="3845301790" sldId="259"/>
            <ac:spMk id="6" creationId="{4E7E24B0-D2CE-411B-969C-373CCD61212D}"/>
          </ac:spMkLst>
        </pc:spChg>
        <pc:graphicFrameChg chg="add del mod modGraphic">
          <ac:chgData name="Navjeet Hundal" userId="S::navjeet.hundal@ucalgary.ca::e95f8def-cfe4-4f7b-88f1-ee802436d7c3" providerId="AD" clId="Web-{9AF1CD88-DF29-42BF-A5C9-00AD61479736}" dt="2020-11-22T03:46:05.411" v="15"/>
          <ac:graphicFrameMkLst>
            <pc:docMk/>
            <pc:sldMk cId="3845301790" sldId="259"/>
            <ac:graphicFrameMk id="4" creationId="{45ECBD86-B435-4E42-8D1B-54797E3CB768}"/>
          </ac:graphicFrameMkLst>
        </pc:graphicFrameChg>
      </pc:sldChg>
    </pc:docChg>
  </pc:docChgLst>
  <pc:docChgLst>
    <pc:chgData name="Kim Nguyen" userId="S::thienkim.nguyen@ucalgary.ca::efe2196e-eca4-46a4-b27b-ca429155d1fd" providerId="AD" clId="Web-{5A912E4D-EF80-46B8-9FE0-111AB0802A91}"/>
    <pc:docChg chg="modSld">
      <pc:chgData name="Kim Nguyen" userId="S::thienkim.nguyen@ucalgary.ca::efe2196e-eca4-46a4-b27b-ca429155d1fd" providerId="AD" clId="Web-{5A912E4D-EF80-46B8-9FE0-111AB0802A91}" dt="2020-11-07T00:06:56.925" v="44" actId="14100"/>
      <pc:docMkLst>
        <pc:docMk/>
      </pc:docMkLst>
      <pc:sldChg chg="addSp modSp">
        <pc:chgData name="Kim Nguyen" userId="S::thienkim.nguyen@ucalgary.ca::efe2196e-eca4-46a4-b27b-ca429155d1fd" providerId="AD" clId="Web-{5A912E4D-EF80-46B8-9FE0-111AB0802A91}" dt="2020-11-07T00:06:07.643" v="32" actId="14100"/>
        <pc:sldMkLst>
          <pc:docMk/>
          <pc:sldMk cId="1757955579" sldId="268"/>
        </pc:sldMkLst>
        <pc:spChg chg="mod">
          <ac:chgData name="Kim Nguyen" userId="S::thienkim.nguyen@ucalgary.ca::efe2196e-eca4-46a4-b27b-ca429155d1fd" providerId="AD" clId="Web-{5A912E4D-EF80-46B8-9FE0-111AB0802A91}" dt="2020-11-07T00:05:36.034" v="24" actId="1076"/>
          <ac:spMkLst>
            <pc:docMk/>
            <pc:sldMk cId="1757955579" sldId="268"/>
            <ac:spMk id="4" creationId="{DB52D5D8-A715-414C-A301-6D6C9DB513FD}"/>
          </ac:spMkLst>
        </pc:spChg>
        <pc:picChg chg="add mod">
          <ac:chgData name="Kim Nguyen" userId="S::thienkim.nguyen@ucalgary.ca::efe2196e-eca4-46a4-b27b-ca429155d1fd" providerId="AD" clId="Web-{5A912E4D-EF80-46B8-9FE0-111AB0802A91}" dt="2020-11-07T00:05:39.643" v="25" actId="1076"/>
          <ac:picMkLst>
            <pc:docMk/>
            <pc:sldMk cId="1757955579" sldId="268"/>
            <ac:picMk id="2" creationId="{FA3180DA-D6CD-4CD8-88EE-CFF3F35275D6}"/>
          </ac:picMkLst>
        </pc:picChg>
        <pc:picChg chg="add mod ord">
          <ac:chgData name="Kim Nguyen" userId="S::thienkim.nguyen@ucalgary.ca::efe2196e-eca4-46a4-b27b-ca429155d1fd" providerId="AD" clId="Web-{5A912E4D-EF80-46B8-9FE0-111AB0802A91}" dt="2020-11-07T00:05:57.175" v="30"/>
          <ac:picMkLst>
            <pc:docMk/>
            <pc:sldMk cId="1757955579" sldId="268"/>
            <ac:picMk id="3" creationId="{07BD0486-A44B-4FA2-A182-A6DD127EB85E}"/>
          </ac:picMkLst>
        </pc:picChg>
        <pc:picChg chg="add mod">
          <ac:chgData name="Kim Nguyen" userId="S::thienkim.nguyen@ucalgary.ca::efe2196e-eca4-46a4-b27b-ca429155d1fd" providerId="AD" clId="Web-{5A912E4D-EF80-46B8-9FE0-111AB0802A91}" dt="2020-11-07T00:05:48.159" v="27" actId="14100"/>
          <ac:picMkLst>
            <pc:docMk/>
            <pc:sldMk cId="1757955579" sldId="268"/>
            <ac:picMk id="5" creationId="{FDB66D82-E58F-4622-A1E3-48CFA91EA759}"/>
          </ac:picMkLst>
        </pc:picChg>
        <pc:picChg chg="add mod">
          <ac:chgData name="Kim Nguyen" userId="S::thienkim.nguyen@ucalgary.ca::efe2196e-eca4-46a4-b27b-ca429155d1fd" providerId="AD" clId="Web-{5A912E4D-EF80-46B8-9FE0-111AB0802A91}" dt="2020-11-07T00:06:07.643" v="32" actId="14100"/>
          <ac:picMkLst>
            <pc:docMk/>
            <pc:sldMk cId="1757955579" sldId="268"/>
            <ac:picMk id="7" creationId="{6DF244C9-E4D4-47B3-B359-111B2BE20278}"/>
          </ac:picMkLst>
        </pc:picChg>
      </pc:sldChg>
      <pc:sldChg chg="addSp modSp">
        <pc:chgData name="Kim Nguyen" userId="S::thienkim.nguyen@ucalgary.ca::efe2196e-eca4-46a4-b27b-ca429155d1fd" providerId="AD" clId="Web-{5A912E4D-EF80-46B8-9FE0-111AB0802A91}" dt="2020-11-07T00:06:56.925" v="44" actId="14100"/>
        <pc:sldMkLst>
          <pc:docMk/>
          <pc:sldMk cId="470836057" sldId="269"/>
        </pc:sldMkLst>
        <pc:picChg chg="add mod">
          <ac:chgData name="Kim Nguyen" userId="S::thienkim.nguyen@ucalgary.ca::efe2196e-eca4-46a4-b27b-ca429155d1fd" providerId="AD" clId="Web-{5A912E4D-EF80-46B8-9FE0-111AB0802A91}" dt="2020-11-07T00:06:43.050" v="41" actId="1076"/>
          <ac:picMkLst>
            <pc:docMk/>
            <pc:sldMk cId="470836057" sldId="269"/>
            <ac:picMk id="3" creationId="{7D7AFA9E-5C2C-49B2-BAC0-14E9DBC07280}"/>
          </ac:picMkLst>
        </pc:picChg>
        <pc:picChg chg="add mod ord">
          <ac:chgData name="Kim Nguyen" userId="S::thienkim.nguyen@ucalgary.ca::efe2196e-eca4-46a4-b27b-ca429155d1fd" providerId="AD" clId="Web-{5A912E4D-EF80-46B8-9FE0-111AB0802A91}" dt="2020-11-07T00:06:56.925" v="44" actId="14100"/>
          <ac:picMkLst>
            <pc:docMk/>
            <pc:sldMk cId="470836057" sldId="269"/>
            <ac:picMk id="5" creationId="{18AE98E0-BEF4-4C73-A3E9-95EE6CB5F6E3}"/>
          </ac:picMkLst>
        </pc:picChg>
      </pc:sldChg>
    </pc:docChg>
  </pc:docChgLst>
  <pc:docChgLst>
    <pc:chgData name="Kim Nguyen" userId="S::thienkim.nguyen@ucalgary.ca::efe2196e-eca4-46a4-b27b-ca429155d1fd" providerId="AD" clId="Web-{F30861F2-FE1E-4A9A-906B-62820CC4270F}"/>
    <pc:docChg chg="modSld">
      <pc:chgData name="Kim Nguyen" userId="S::thienkim.nguyen@ucalgary.ca::efe2196e-eca4-46a4-b27b-ca429155d1fd" providerId="AD" clId="Web-{F30861F2-FE1E-4A9A-906B-62820CC4270F}" dt="2020-11-07T00:02:13.311" v="7"/>
      <pc:docMkLst>
        <pc:docMk/>
      </pc:docMkLst>
      <pc:sldChg chg="addSp delSp modSp">
        <pc:chgData name="Kim Nguyen" userId="S::thienkim.nguyen@ucalgary.ca::efe2196e-eca4-46a4-b27b-ca429155d1fd" providerId="AD" clId="Web-{F30861F2-FE1E-4A9A-906B-62820CC4270F}" dt="2020-11-07T00:02:13.311" v="7"/>
        <pc:sldMkLst>
          <pc:docMk/>
          <pc:sldMk cId="1757955579" sldId="268"/>
        </pc:sldMkLst>
        <pc:spChg chg="add del mod">
          <ac:chgData name="Kim Nguyen" userId="S::thienkim.nguyen@ucalgary.ca::efe2196e-eca4-46a4-b27b-ca429155d1fd" providerId="AD" clId="Web-{F30861F2-FE1E-4A9A-906B-62820CC4270F}" dt="2020-11-07T00:02:06.405" v="3"/>
          <ac:spMkLst>
            <pc:docMk/>
            <pc:sldMk cId="1757955579" sldId="268"/>
            <ac:spMk id="2" creationId="{C0C453E8-63B0-46AF-8149-0A1E078A67E8}"/>
          </ac:spMkLst>
        </pc:spChg>
        <pc:spChg chg="add del mod">
          <ac:chgData name="Kim Nguyen" userId="S::thienkim.nguyen@ucalgary.ca::efe2196e-eca4-46a4-b27b-ca429155d1fd" providerId="AD" clId="Web-{F30861F2-FE1E-4A9A-906B-62820CC4270F}" dt="2020-11-07T00:02:13.311" v="7"/>
          <ac:spMkLst>
            <pc:docMk/>
            <pc:sldMk cId="1757955579" sldId="268"/>
            <ac:spMk id="3" creationId="{6BB8AACA-5450-47E5-8E92-1EE0A0C58673}"/>
          </ac:spMkLst>
        </pc:spChg>
      </pc:sldChg>
    </pc:docChg>
  </pc:docChgLst>
  <pc:docChgLst>
    <pc:chgData name="Gabrielle Athena Gonzaga" userId="2c234758-307d-4fc2-9bad-a07146c5b086" providerId="ADAL" clId="{8A51C03B-6FAD-4FC9-9A7A-453125BF0CA5}"/>
    <pc:docChg chg="undo custSel addSld modSld">
      <pc:chgData name="Gabrielle Athena Gonzaga" userId="2c234758-307d-4fc2-9bad-a07146c5b086" providerId="ADAL" clId="{8A51C03B-6FAD-4FC9-9A7A-453125BF0CA5}" dt="2020-11-08T03:16:39.935" v="491" actId="404"/>
      <pc:docMkLst>
        <pc:docMk/>
      </pc:docMkLst>
      <pc:sldChg chg="modSp mod">
        <pc:chgData name="Gabrielle Athena Gonzaga" userId="2c234758-307d-4fc2-9bad-a07146c5b086" providerId="ADAL" clId="{8A51C03B-6FAD-4FC9-9A7A-453125BF0CA5}" dt="2020-11-08T03:16:39.935" v="491" actId="404"/>
        <pc:sldMkLst>
          <pc:docMk/>
          <pc:sldMk cId="109857222" sldId="256"/>
        </pc:sldMkLst>
        <pc:spChg chg="mod">
          <ac:chgData name="Gabrielle Athena Gonzaga" userId="2c234758-307d-4fc2-9bad-a07146c5b086" providerId="ADAL" clId="{8A51C03B-6FAD-4FC9-9A7A-453125BF0CA5}" dt="2020-11-08T03:16:39.935" v="491" actId="404"/>
          <ac:spMkLst>
            <pc:docMk/>
            <pc:sldMk cId="109857222" sldId="256"/>
            <ac:spMk id="3" creationId="{00000000-0000-0000-0000-000000000000}"/>
          </ac:spMkLst>
        </pc:spChg>
      </pc:sldChg>
      <pc:sldChg chg="modSp mod">
        <pc:chgData name="Gabrielle Athena Gonzaga" userId="2c234758-307d-4fc2-9bad-a07146c5b086" providerId="ADAL" clId="{8A51C03B-6FAD-4FC9-9A7A-453125BF0CA5}" dt="2020-11-08T02:45:27.904" v="367" actId="404"/>
        <pc:sldMkLst>
          <pc:docMk/>
          <pc:sldMk cId="2534349187" sldId="257"/>
        </pc:sldMkLst>
        <pc:spChg chg="mod">
          <ac:chgData name="Gabrielle Athena Gonzaga" userId="2c234758-307d-4fc2-9bad-a07146c5b086" providerId="ADAL" clId="{8A51C03B-6FAD-4FC9-9A7A-453125BF0CA5}" dt="2020-11-08T02:45:27.904" v="367" actId="404"/>
          <ac:spMkLst>
            <pc:docMk/>
            <pc:sldMk cId="2534349187" sldId="257"/>
            <ac:spMk id="16" creationId="{917BF9C2-9482-4D9E-AC77-15C7E38BEB01}"/>
          </ac:spMkLst>
        </pc:spChg>
      </pc:sldChg>
      <pc:sldChg chg="addSp delSp modSp mod chgLayout">
        <pc:chgData name="Gabrielle Athena Gonzaga" userId="2c234758-307d-4fc2-9bad-a07146c5b086" providerId="ADAL" clId="{8A51C03B-6FAD-4FC9-9A7A-453125BF0CA5}" dt="2020-11-08T02:59:17.887" v="476" actId="14100"/>
        <pc:sldMkLst>
          <pc:docMk/>
          <pc:sldMk cId="3845301790" sldId="259"/>
        </pc:sldMkLst>
        <pc:spChg chg="mod ord">
          <ac:chgData name="Gabrielle Athena Gonzaga" userId="2c234758-307d-4fc2-9bad-a07146c5b086" providerId="ADAL" clId="{8A51C03B-6FAD-4FC9-9A7A-453125BF0CA5}" dt="2020-11-08T02:59:17.887" v="476" actId="14100"/>
          <ac:spMkLst>
            <pc:docMk/>
            <pc:sldMk cId="3845301790" sldId="259"/>
            <ac:spMk id="2" creationId="{7E99F121-8F8C-46E2-B2CE-F49D18C940D4}"/>
          </ac:spMkLst>
        </pc:spChg>
        <pc:spChg chg="add del mod ord">
          <ac:chgData name="Gabrielle Athena Gonzaga" userId="2c234758-307d-4fc2-9bad-a07146c5b086" providerId="ADAL" clId="{8A51C03B-6FAD-4FC9-9A7A-453125BF0CA5}" dt="2020-11-08T02:46:47.985" v="370" actId="478"/>
          <ac:spMkLst>
            <pc:docMk/>
            <pc:sldMk cId="3845301790" sldId="259"/>
            <ac:spMk id="9" creationId="{01F4106A-8F86-4415-B774-B1EEC440A4B8}"/>
          </ac:spMkLst>
        </pc:spChg>
      </pc:sldChg>
      <pc:sldChg chg="modSp mod chgLayout">
        <pc:chgData name="Gabrielle Athena Gonzaga" userId="2c234758-307d-4fc2-9bad-a07146c5b086" providerId="ADAL" clId="{8A51C03B-6FAD-4FC9-9A7A-453125BF0CA5}" dt="2020-11-08T02:48:52.141" v="419" actId="14100"/>
        <pc:sldMkLst>
          <pc:docMk/>
          <pc:sldMk cId="2400068654" sldId="260"/>
        </pc:sldMkLst>
        <pc:spChg chg="mod ord">
          <ac:chgData name="Gabrielle Athena Gonzaga" userId="2c234758-307d-4fc2-9bad-a07146c5b086" providerId="ADAL" clId="{8A51C03B-6FAD-4FC9-9A7A-453125BF0CA5}" dt="2020-11-08T02:48:12.088" v="385" actId="404"/>
          <ac:spMkLst>
            <pc:docMk/>
            <pc:sldMk cId="2400068654" sldId="260"/>
            <ac:spMk id="2" creationId="{7A79E572-D985-4917-8819-A1928C77C197}"/>
          </ac:spMkLst>
        </pc:spChg>
        <pc:spChg chg="mod ord">
          <ac:chgData name="Gabrielle Athena Gonzaga" userId="2c234758-307d-4fc2-9bad-a07146c5b086" providerId="ADAL" clId="{8A51C03B-6FAD-4FC9-9A7A-453125BF0CA5}" dt="2020-11-08T02:48:52.141" v="419" actId="14100"/>
          <ac:spMkLst>
            <pc:docMk/>
            <pc:sldMk cId="2400068654" sldId="260"/>
            <ac:spMk id="3" creationId="{BF50E543-C953-455B-AAB3-009FEB6A9D7E}"/>
          </ac:spMkLst>
        </pc:spChg>
        <pc:spChg chg="mod">
          <ac:chgData name="Gabrielle Athena Gonzaga" userId="2c234758-307d-4fc2-9bad-a07146c5b086" providerId="ADAL" clId="{8A51C03B-6FAD-4FC9-9A7A-453125BF0CA5}" dt="2020-11-08T02:43:31.400" v="344" actId="1076"/>
          <ac:spMkLst>
            <pc:docMk/>
            <pc:sldMk cId="2400068654" sldId="260"/>
            <ac:spMk id="5" creationId="{52622613-CB86-4E7A-94AA-6F632247851D}"/>
          </ac:spMkLst>
        </pc:spChg>
      </pc:sldChg>
      <pc:sldChg chg="modSp mod">
        <pc:chgData name="Gabrielle Athena Gonzaga" userId="2c234758-307d-4fc2-9bad-a07146c5b086" providerId="ADAL" clId="{8A51C03B-6FAD-4FC9-9A7A-453125BF0CA5}" dt="2020-11-08T02:48:35.403" v="418" actId="403"/>
        <pc:sldMkLst>
          <pc:docMk/>
          <pc:sldMk cId="1515583189" sldId="261"/>
        </pc:sldMkLst>
        <pc:spChg chg="mod">
          <ac:chgData name="Gabrielle Athena Gonzaga" userId="2c234758-307d-4fc2-9bad-a07146c5b086" providerId="ADAL" clId="{8A51C03B-6FAD-4FC9-9A7A-453125BF0CA5}" dt="2020-11-08T02:48:35.403" v="418" actId="403"/>
          <ac:spMkLst>
            <pc:docMk/>
            <pc:sldMk cId="1515583189" sldId="261"/>
            <ac:spMk id="2" creationId="{9E9EC397-498E-45E8-80A8-329DFA783412}"/>
          </ac:spMkLst>
        </pc:spChg>
        <pc:spChg chg="mod">
          <ac:chgData name="Gabrielle Athena Gonzaga" userId="2c234758-307d-4fc2-9bad-a07146c5b086" providerId="ADAL" clId="{8A51C03B-6FAD-4FC9-9A7A-453125BF0CA5}" dt="2020-11-08T02:48:28.568" v="415" actId="14100"/>
          <ac:spMkLst>
            <pc:docMk/>
            <pc:sldMk cId="1515583189" sldId="261"/>
            <ac:spMk id="12" creationId="{29B04CC7-C862-4A5C-BF1E-2AF2306188A7}"/>
          </ac:spMkLst>
        </pc:spChg>
      </pc:sldChg>
      <pc:sldChg chg="modSp mod">
        <pc:chgData name="Gabrielle Athena Gonzaga" userId="2c234758-307d-4fc2-9bad-a07146c5b086" providerId="ADAL" clId="{8A51C03B-6FAD-4FC9-9A7A-453125BF0CA5}" dt="2020-10-27T00:57:54.989" v="10" actId="20577"/>
        <pc:sldMkLst>
          <pc:docMk/>
          <pc:sldMk cId="1990766768" sldId="262"/>
        </pc:sldMkLst>
        <pc:spChg chg="mod">
          <ac:chgData name="Gabrielle Athena Gonzaga" userId="2c234758-307d-4fc2-9bad-a07146c5b086" providerId="ADAL" clId="{8A51C03B-6FAD-4FC9-9A7A-453125BF0CA5}" dt="2020-10-27T00:57:54.989" v="10" actId="20577"/>
          <ac:spMkLst>
            <pc:docMk/>
            <pc:sldMk cId="1990766768" sldId="262"/>
            <ac:spMk id="2" creationId="{BA85278D-44C1-4467-B01A-61EAF62F50A9}"/>
          </ac:spMkLst>
        </pc:spChg>
      </pc:sldChg>
      <pc:sldChg chg="modSp new mod">
        <pc:chgData name="Gabrielle Athena Gonzaga" userId="2c234758-307d-4fc2-9bad-a07146c5b086" providerId="ADAL" clId="{8A51C03B-6FAD-4FC9-9A7A-453125BF0CA5}" dt="2020-11-08T02:49:59.372" v="425" actId="20577"/>
        <pc:sldMkLst>
          <pc:docMk/>
          <pc:sldMk cId="3252722864" sldId="263"/>
        </pc:sldMkLst>
        <pc:spChg chg="mod">
          <ac:chgData name="Gabrielle Athena Gonzaga" userId="2c234758-307d-4fc2-9bad-a07146c5b086" providerId="ADAL" clId="{8A51C03B-6FAD-4FC9-9A7A-453125BF0CA5}" dt="2020-11-08T02:49:01.294" v="420" actId="403"/>
          <ac:spMkLst>
            <pc:docMk/>
            <pc:sldMk cId="3252722864" sldId="263"/>
            <ac:spMk id="2" creationId="{9166CFE7-6549-4837-9E9A-38FECE3AC661}"/>
          </ac:spMkLst>
        </pc:spChg>
        <pc:spChg chg="mod">
          <ac:chgData name="Gabrielle Athena Gonzaga" userId="2c234758-307d-4fc2-9bad-a07146c5b086" providerId="ADAL" clId="{8A51C03B-6FAD-4FC9-9A7A-453125BF0CA5}" dt="2020-11-08T02:49:59.372" v="425" actId="20577"/>
          <ac:spMkLst>
            <pc:docMk/>
            <pc:sldMk cId="3252722864" sldId="263"/>
            <ac:spMk id="3" creationId="{3308B12E-2215-4F46-814B-C526EA69CEDE}"/>
          </ac:spMkLst>
        </pc:spChg>
      </pc:sldChg>
      <pc:sldChg chg="addSp delSp modSp new mod">
        <pc:chgData name="Gabrielle Athena Gonzaga" userId="2c234758-307d-4fc2-9bad-a07146c5b086" providerId="ADAL" clId="{8A51C03B-6FAD-4FC9-9A7A-453125BF0CA5}" dt="2020-11-08T02:59:52.021" v="477" actId="14100"/>
        <pc:sldMkLst>
          <pc:docMk/>
          <pc:sldMk cId="1180000077" sldId="264"/>
        </pc:sldMkLst>
        <pc:spChg chg="mod">
          <ac:chgData name="Gabrielle Athena Gonzaga" userId="2c234758-307d-4fc2-9bad-a07146c5b086" providerId="ADAL" clId="{8A51C03B-6FAD-4FC9-9A7A-453125BF0CA5}" dt="2020-11-08T02:51:57.720" v="449" actId="14100"/>
          <ac:spMkLst>
            <pc:docMk/>
            <pc:sldMk cId="1180000077" sldId="264"/>
            <ac:spMk id="2" creationId="{B11D022E-78BD-4F64-8F18-0A27D5829097}"/>
          </ac:spMkLst>
        </pc:spChg>
        <pc:spChg chg="mod">
          <ac:chgData name="Gabrielle Athena Gonzaga" userId="2c234758-307d-4fc2-9bad-a07146c5b086" providerId="ADAL" clId="{8A51C03B-6FAD-4FC9-9A7A-453125BF0CA5}" dt="2020-11-08T02:59:52.021" v="477" actId="14100"/>
          <ac:spMkLst>
            <pc:docMk/>
            <pc:sldMk cId="1180000077" sldId="264"/>
            <ac:spMk id="3" creationId="{DB221E5F-6234-42ED-BEE3-7966EDEAC53A}"/>
          </ac:spMkLst>
        </pc:spChg>
        <pc:spChg chg="mod">
          <ac:chgData name="Gabrielle Athena Gonzaga" userId="2c234758-307d-4fc2-9bad-a07146c5b086" providerId="ADAL" clId="{8A51C03B-6FAD-4FC9-9A7A-453125BF0CA5}" dt="2020-11-08T02:50:31.719" v="431" actId="1076"/>
          <ac:spMkLst>
            <pc:docMk/>
            <pc:sldMk cId="1180000077" sldId="264"/>
            <ac:spMk id="5" creationId="{8FCED4F0-A91D-4057-B7EF-B516D84FD357}"/>
          </ac:spMkLst>
        </pc:spChg>
        <pc:picChg chg="add del mod">
          <ac:chgData name="Gabrielle Athena Gonzaga" userId="2c234758-307d-4fc2-9bad-a07146c5b086" providerId="ADAL" clId="{8A51C03B-6FAD-4FC9-9A7A-453125BF0CA5}" dt="2020-11-08T02:51:56.189" v="445" actId="22"/>
          <ac:picMkLst>
            <pc:docMk/>
            <pc:sldMk cId="1180000077" sldId="264"/>
            <ac:picMk id="6" creationId="{D091B670-E612-4274-B5FC-2A8BCCC6B53B}"/>
          </ac:picMkLst>
        </pc:picChg>
        <pc:picChg chg="add del mod">
          <ac:chgData name="Gabrielle Athena Gonzaga" userId="2c234758-307d-4fc2-9bad-a07146c5b086" providerId="ADAL" clId="{8A51C03B-6FAD-4FC9-9A7A-453125BF0CA5}" dt="2020-11-08T02:51:55.099" v="442"/>
          <ac:picMkLst>
            <pc:docMk/>
            <pc:sldMk cId="1180000077" sldId="264"/>
            <ac:picMk id="8" creationId="{7AD1E04E-27F7-4037-B332-9ADB7E1E7D31}"/>
          </ac:picMkLst>
        </pc:picChg>
        <pc:picChg chg="add del mod modCrop">
          <ac:chgData name="Gabrielle Athena Gonzaga" userId="2c234758-307d-4fc2-9bad-a07146c5b086" providerId="ADAL" clId="{8A51C03B-6FAD-4FC9-9A7A-453125BF0CA5}" dt="2020-11-08T02:54:13.360" v="460" actId="478"/>
          <ac:picMkLst>
            <pc:docMk/>
            <pc:sldMk cId="1180000077" sldId="264"/>
            <ac:picMk id="10" creationId="{5D5F6379-0DA5-44CF-9305-554F20E3B5B8}"/>
          </ac:picMkLst>
        </pc:picChg>
        <pc:picChg chg="add mod modCrop">
          <ac:chgData name="Gabrielle Athena Gonzaga" userId="2c234758-307d-4fc2-9bad-a07146c5b086" providerId="ADAL" clId="{8A51C03B-6FAD-4FC9-9A7A-453125BF0CA5}" dt="2020-11-08T02:55:07.089" v="475" actId="732"/>
          <ac:picMkLst>
            <pc:docMk/>
            <pc:sldMk cId="1180000077" sldId="264"/>
            <ac:picMk id="12" creationId="{76A82FA9-9C44-4FFD-AF95-C8557153E066}"/>
          </ac:picMkLst>
        </pc:picChg>
      </pc:sldChg>
      <pc:sldChg chg="modSp new mod">
        <pc:chgData name="Gabrielle Athena Gonzaga" userId="2c234758-307d-4fc2-9bad-a07146c5b086" providerId="ADAL" clId="{8A51C03B-6FAD-4FC9-9A7A-453125BF0CA5}" dt="2020-10-27T01:03:16.253" v="328" actId="20577"/>
        <pc:sldMkLst>
          <pc:docMk/>
          <pc:sldMk cId="1707602379" sldId="265"/>
        </pc:sldMkLst>
        <pc:spChg chg="mod">
          <ac:chgData name="Gabrielle Athena Gonzaga" userId="2c234758-307d-4fc2-9bad-a07146c5b086" providerId="ADAL" clId="{8A51C03B-6FAD-4FC9-9A7A-453125BF0CA5}" dt="2020-10-27T01:03:16.253" v="328" actId="20577"/>
          <ac:spMkLst>
            <pc:docMk/>
            <pc:sldMk cId="1707602379" sldId="265"/>
            <ac:spMk id="2" creationId="{34DE537B-3381-4068-8796-6948A1A51A7A}"/>
          </ac:spMkLst>
        </pc:spChg>
      </pc:sldChg>
      <pc:sldChg chg="modSp new mod">
        <pc:chgData name="Gabrielle Athena Gonzaga" userId="2c234758-307d-4fc2-9bad-a07146c5b086" providerId="ADAL" clId="{8A51C03B-6FAD-4FC9-9A7A-453125BF0CA5}" dt="2020-10-27T01:03:24.893" v="331" actId="20577"/>
        <pc:sldMkLst>
          <pc:docMk/>
          <pc:sldMk cId="2820843559" sldId="266"/>
        </pc:sldMkLst>
        <pc:spChg chg="mod">
          <ac:chgData name="Gabrielle Athena Gonzaga" userId="2c234758-307d-4fc2-9bad-a07146c5b086" providerId="ADAL" clId="{8A51C03B-6FAD-4FC9-9A7A-453125BF0CA5}" dt="2020-10-27T01:03:24.893" v="331" actId="20577"/>
          <ac:spMkLst>
            <pc:docMk/>
            <pc:sldMk cId="2820843559" sldId="266"/>
            <ac:spMk id="2" creationId="{3F83FBB4-AF2D-46C8-BD74-757BFD39AEEE}"/>
          </ac:spMkLst>
        </pc:spChg>
      </pc:sldChg>
      <pc:sldChg chg="addSp delSp modSp mod chgLayout">
        <pc:chgData name="Gabrielle Athena Gonzaga" userId="2c234758-307d-4fc2-9bad-a07146c5b086" providerId="ADAL" clId="{8A51C03B-6FAD-4FC9-9A7A-453125BF0CA5}" dt="2020-11-08T02:47:58.776" v="383" actId="403"/>
        <pc:sldMkLst>
          <pc:docMk/>
          <pc:sldMk cId="1757955579" sldId="268"/>
        </pc:sldMkLst>
        <pc:spChg chg="mod">
          <ac:chgData name="Gabrielle Athena Gonzaga" userId="2c234758-307d-4fc2-9bad-a07146c5b086" providerId="ADAL" clId="{8A51C03B-6FAD-4FC9-9A7A-453125BF0CA5}" dt="2020-11-08T02:47:58.776" v="383" actId="403"/>
          <ac:spMkLst>
            <pc:docMk/>
            <pc:sldMk cId="1757955579" sldId="268"/>
            <ac:spMk id="4" creationId="{DB52D5D8-A715-414C-A301-6D6C9DB513FD}"/>
          </ac:spMkLst>
        </pc:spChg>
        <pc:spChg chg="add del mod ord">
          <ac:chgData name="Gabrielle Athena Gonzaga" userId="2c234758-307d-4fc2-9bad-a07146c5b086" providerId="ADAL" clId="{8A51C03B-6FAD-4FC9-9A7A-453125BF0CA5}" dt="2020-11-08T02:46:58.055" v="372" actId="700"/>
          <ac:spMkLst>
            <pc:docMk/>
            <pc:sldMk cId="1757955579" sldId="268"/>
            <ac:spMk id="8" creationId="{407E8063-BE15-4202-B12F-353E3BD74A70}"/>
          </ac:spMkLst>
        </pc:spChg>
        <pc:spChg chg="add del mod ord">
          <ac:chgData name="Gabrielle Athena Gonzaga" userId="2c234758-307d-4fc2-9bad-a07146c5b086" providerId="ADAL" clId="{8A51C03B-6FAD-4FC9-9A7A-453125BF0CA5}" dt="2020-11-08T02:46:58.055" v="372" actId="700"/>
          <ac:spMkLst>
            <pc:docMk/>
            <pc:sldMk cId="1757955579" sldId="268"/>
            <ac:spMk id="9" creationId="{4521C70B-237B-4A07-9B0E-09F904C6328A}"/>
          </ac:spMkLst>
        </pc:spChg>
      </pc:sldChg>
      <pc:sldChg chg="addSp delSp modSp mod chgLayout">
        <pc:chgData name="Gabrielle Athena Gonzaga" userId="2c234758-307d-4fc2-9bad-a07146c5b086" providerId="ADAL" clId="{8A51C03B-6FAD-4FC9-9A7A-453125BF0CA5}" dt="2020-11-08T02:48:06.432" v="384" actId="404"/>
        <pc:sldMkLst>
          <pc:docMk/>
          <pc:sldMk cId="470836057" sldId="269"/>
        </pc:sldMkLst>
        <pc:spChg chg="add del mod ord">
          <ac:chgData name="Gabrielle Athena Gonzaga" userId="2c234758-307d-4fc2-9bad-a07146c5b086" providerId="ADAL" clId="{8A51C03B-6FAD-4FC9-9A7A-453125BF0CA5}" dt="2020-11-08T02:47:07.199" v="374" actId="700"/>
          <ac:spMkLst>
            <pc:docMk/>
            <pc:sldMk cId="470836057" sldId="269"/>
            <ac:spMk id="3" creationId="{6B0B2FB1-03D5-4390-A215-B3C82788660B}"/>
          </ac:spMkLst>
        </pc:spChg>
        <pc:spChg chg="mod">
          <ac:chgData name="Gabrielle Athena Gonzaga" userId="2c234758-307d-4fc2-9bad-a07146c5b086" providerId="ADAL" clId="{8A51C03B-6FAD-4FC9-9A7A-453125BF0CA5}" dt="2020-11-08T02:48:06.432" v="384" actId="404"/>
          <ac:spMkLst>
            <pc:docMk/>
            <pc:sldMk cId="470836057" sldId="269"/>
            <ac:spMk id="4" creationId="{DB52D5D8-A715-414C-A301-6D6C9DB513FD}"/>
          </ac:spMkLst>
        </pc:spChg>
        <pc:spChg chg="add del mod ord">
          <ac:chgData name="Gabrielle Athena Gonzaga" userId="2c234758-307d-4fc2-9bad-a07146c5b086" providerId="ADAL" clId="{8A51C03B-6FAD-4FC9-9A7A-453125BF0CA5}" dt="2020-11-08T02:47:07.199" v="374" actId="700"/>
          <ac:spMkLst>
            <pc:docMk/>
            <pc:sldMk cId="470836057" sldId="269"/>
            <ac:spMk id="7" creationId="{DB85BB2D-B2C8-415B-B9FC-E3E4A65F2084}"/>
          </ac:spMkLst>
        </pc:spChg>
      </pc:sldChg>
      <pc:sldChg chg="modSp mod chgLayout">
        <pc:chgData name="Gabrielle Athena Gonzaga" userId="2c234758-307d-4fc2-9bad-a07146c5b086" providerId="ADAL" clId="{8A51C03B-6FAD-4FC9-9A7A-453125BF0CA5}" dt="2020-11-08T02:47:45.754" v="380" actId="404"/>
        <pc:sldMkLst>
          <pc:docMk/>
          <pc:sldMk cId="4231914535" sldId="270"/>
        </pc:sldMkLst>
        <pc:spChg chg="mod ord">
          <ac:chgData name="Gabrielle Athena Gonzaga" userId="2c234758-307d-4fc2-9bad-a07146c5b086" providerId="ADAL" clId="{8A51C03B-6FAD-4FC9-9A7A-453125BF0CA5}" dt="2020-11-08T02:46:31.139" v="368" actId="700"/>
          <ac:spMkLst>
            <pc:docMk/>
            <pc:sldMk cId="4231914535" sldId="270"/>
            <ac:spMk id="3" creationId="{B1CF461C-7889-4A35-9B92-CD084D9D4B5F}"/>
          </ac:spMkLst>
        </pc:spChg>
        <pc:spChg chg="mod ord">
          <ac:chgData name="Gabrielle Athena Gonzaga" userId="2c234758-307d-4fc2-9bad-a07146c5b086" providerId="ADAL" clId="{8A51C03B-6FAD-4FC9-9A7A-453125BF0CA5}" dt="2020-11-08T02:47:45.754" v="380" actId="404"/>
          <ac:spMkLst>
            <pc:docMk/>
            <pc:sldMk cId="4231914535" sldId="270"/>
            <ac:spMk id="6" creationId="{8BBFDBBB-6B65-470D-8082-91BDEBBFF7FE}"/>
          </ac:spMkLst>
        </pc:spChg>
      </pc:sldChg>
    </pc:docChg>
  </pc:docChgLst>
  <pc:docChgLst>
    <pc:chgData name="Siobhan O'Dell" userId="1e66b071-445e-4e66-8e8e-d36c234877eb" providerId="ADAL" clId="{52293822-CF04-4131-9F07-17F2DC512B51}"/>
    <pc:docChg chg="undo redo custSel addSld delSld modSld sldOrd">
      <pc:chgData name="Siobhan O'Dell" userId="1e66b071-445e-4e66-8e8e-d36c234877eb" providerId="ADAL" clId="{52293822-CF04-4131-9F07-17F2DC512B51}" dt="2020-11-07T06:39:54.472" v="2682" actId="20577"/>
      <pc:docMkLst>
        <pc:docMk/>
      </pc:docMkLst>
      <pc:sldChg chg="addSp delSp modSp mod modNotesTx">
        <pc:chgData name="Siobhan O'Dell" userId="1e66b071-445e-4e66-8e8e-d36c234877eb" providerId="ADAL" clId="{52293822-CF04-4131-9F07-17F2DC512B51}" dt="2020-11-05T03:44:49.207" v="801" actId="1076"/>
        <pc:sldMkLst>
          <pc:docMk/>
          <pc:sldMk cId="109857222" sldId="256"/>
        </pc:sldMkLst>
        <pc:spChg chg="mod">
          <ac:chgData name="Siobhan O'Dell" userId="1e66b071-445e-4e66-8e8e-d36c234877eb" providerId="ADAL" clId="{52293822-CF04-4131-9F07-17F2DC512B51}" dt="2020-11-05T03:09:57.243" v="240" actId="20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iobhan O'Dell" userId="1e66b071-445e-4e66-8e8e-d36c234877eb" providerId="ADAL" clId="{52293822-CF04-4131-9F07-17F2DC512B51}" dt="2020-11-05T03:39:48.256" v="676" actId="27636"/>
          <ac:spMkLst>
            <pc:docMk/>
            <pc:sldMk cId="109857222" sldId="256"/>
            <ac:spMk id="3" creationId="{00000000-0000-0000-0000-000000000000}"/>
          </ac:spMkLst>
        </pc:spChg>
        <pc:spChg chg="add mod ord">
          <ac:chgData name="Siobhan O'Dell" userId="1e66b071-445e-4e66-8e8e-d36c234877eb" providerId="ADAL" clId="{52293822-CF04-4131-9F07-17F2DC512B51}" dt="2020-11-05T02:53:42.122" v="30" actId="171"/>
          <ac:spMkLst>
            <pc:docMk/>
            <pc:sldMk cId="109857222" sldId="256"/>
            <ac:spMk id="5" creationId="{F24A8E62-7CB5-400B-8EBC-8B7BA6FB84E1}"/>
          </ac:spMkLst>
        </pc:spChg>
        <pc:spChg chg="add mod ord">
          <ac:chgData name="Siobhan O'Dell" userId="1e66b071-445e-4e66-8e8e-d36c234877eb" providerId="ADAL" clId="{52293822-CF04-4131-9F07-17F2DC512B51}" dt="2020-11-05T02:59:40.691" v="68" actId="14100"/>
          <ac:spMkLst>
            <pc:docMk/>
            <pc:sldMk cId="109857222" sldId="256"/>
            <ac:spMk id="6" creationId="{F1E49482-2BCD-480D-A907-24118FA1EF9F}"/>
          </ac:spMkLst>
        </pc:spChg>
        <pc:spChg chg="add del mod ord">
          <ac:chgData name="Siobhan O'Dell" userId="1e66b071-445e-4e66-8e8e-d36c234877eb" providerId="ADAL" clId="{52293822-CF04-4131-9F07-17F2DC512B51}" dt="2020-11-05T03:08:27.671" v="218" actId="478"/>
          <ac:spMkLst>
            <pc:docMk/>
            <pc:sldMk cId="109857222" sldId="256"/>
            <ac:spMk id="8" creationId="{D9A48650-022B-4B95-AE6A-DC42892FA0B9}"/>
          </ac:spMkLst>
        </pc:spChg>
        <pc:spChg chg="add mod ord">
          <ac:chgData name="Siobhan O'Dell" userId="1e66b071-445e-4e66-8e8e-d36c234877eb" providerId="ADAL" clId="{52293822-CF04-4131-9F07-17F2DC512B51}" dt="2020-11-05T03:39:46.296" v="674" actId="14100"/>
          <ac:spMkLst>
            <pc:docMk/>
            <pc:sldMk cId="109857222" sldId="256"/>
            <ac:spMk id="10" creationId="{519E919C-4754-45F3-B26A-356E3C41399F}"/>
          </ac:spMkLst>
        </pc:spChg>
        <pc:spChg chg="add del mod">
          <ac:chgData name="Siobhan O'Dell" userId="1e66b071-445e-4e66-8e8e-d36c234877eb" providerId="ADAL" clId="{52293822-CF04-4131-9F07-17F2DC512B51}" dt="2020-11-05T03:05:45.254" v="173" actId="478"/>
          <ac:spMkLst>
            <pc:docMk/>
            <pc:sldMk cId="109857222" sldId="256"/>
            <ac:spMk id="12" creationId="{C7BEBAE6-5D2E-40F0-B040-7837BE2B1CF2}"/>
          </ac:spMkLst>
        </pc:spChg>
        <pc:spChg chg="add del mod ord">
          <ac:chgData name="Siobhan O'Dell" userId="1e66b071-445e-4e66-8e8e-d36c234877eb" providerId="ADAL" clId="{52293822-CF04-4131-9F07-17F2DC512B51}" dt="2020-11-05T03:08:26.262" v="217" actId="478"/>
          <ac:spMkLst>
            <pc:docMk/>
            <pc:sldMk cId="109857222" sldId="256"/>
            <ac:spMk id="14" creationId="{38AFD918-830B-4DD5-AF29-116C73B4F247}"/>
          </ac:spMkLst>
        </pc:spChg>
        <pc:spChg chg="add mod">
          <ac:chgData name="Siobhan O'Dell" userId="1e66b071-445e-4e66-8e8e-d36c234877eb" providerId="ADAL" clId="{52293822-CF04-4131-9F07-17F2DC512B51}" dt="2020-11-05T03:39:43.780" v="673" actId="14100"/>
          <ac:spMkLst>
            <pc:docMk/>
            <pc:sldMk cId="109857222" sldId="256"/>
            <ac:spMk id="16" creationId="{D303CDF4-D056-4EDC-9462-B9B927D66628}"/>
          </ac:spMkLst>
        </pc:spChg>
        <pc:picChg chg="add mod">
          <ac:chgData name="Siobhan O'Dell" userId="1e66b071-445e-4e66-8e8e-d36c234877eb" providerId="ADAL" clId="{52293822-CF04-4131-9F07-17F2DC512B51}" dt="2020-11-05T03:44:49.207" v="801" actId="1076"/>
          <ac:picMkLst>
            <pc:docMk/>
            <pc:sldMk cId="109857222" sldId="256"/>
            <ac:picMk id="4" creationId="{766CBB9E-DF82-49B7-BD57-EED38972A4B2}"/>
          </ac:picMkLst>
        </pc:picChg>
      </pc:sldChg>
      <pc:sldChg chg="addSp delSp modSp mod modNotesTx">
        <pc:chgData name="Siobhan O'Dell" userId="1e66b071-445e-4e66-8e8e-d36c234877eb" providerId="ADAL" clId="{52293822-CF04-4131-9F07-17F2DC512B51}" dt="2020-11-07T06:39:54.472" v="2682" actId="20577"/>
        <pc:sldMkLst>
          <pc:docMk/>
          <pc:sldMk cId="2534349187" sldId="257"/>
        </pc:sldMkLst>
        <pc:spChg chg="mod">
          <ac:chgData name="Siobhan O'Dell" userId="1e66b071-445e-4e66-8e8e-d36c234877eb" providerId="ADAL" clId="{52293822-CF04-4131-9F07-17F2DC512B51}" dt="2020-11-05T04:17:41.307" v="1321" actId="1076"/>
          <ac:spMkLst>
            <pc:docMk/>
            <pc:sldMk cId="2534349187" sldId="257"/>
            <ac:spMk id="2" creationId="{03091572-5EB0-4966-B014-7EB9D0038E8B}"/>
          </ac:spMkLst>
        </pc:spChg>
        <pc:spChg chg="del mod">
          <ac:chgData name="Siobhan O'Dell" userId="1e66b071-445e-4e66-8e8e-d36c234877eb" providerId="ADAL" clId="{52293822-CF04-4131-9F07-17F2DC512B51}" dt="2020-11-05T03:42:26.977" v="765" actId="478"/>
          <ac:spMkLst>
            <pc:docMk/>
            <pc:sldMk cId="2534349187" sldId="257"/>
            <ac:spMk id="3" creationId="{7159688C-7727-4438-B71A-ED1EB7F95995}"/>
          </ac:spMkLst>
        </pc:spChg>
        <pc:spChg chg="add mod ord">
          <ac:chgData name="Siobhan O'Dell" userId="1e66b071-445e-4e66-8e8e-d36c234877eb" providerId="ADAL" clId="{52293822-CF04-4131-9F07-17F2DC512B51}" dt="2020-11-05T04:17:49.432" v="1323" actId="1076"/>
          <ac:spMkLst>
            <pc:docMk/>
            <pc:sldMk cId="2534349187" sldId="257"/>
            <ac:spMk id="5" creationId="{57B0009C-F2AB-412D-86BC-6C3BE5A2EA7F}"/>
          </ac:spMkLst>
        </pc:spChg>
        <pc:spChg chg="add mod ord">
          <ac:chgData name="Siobhan O'Dell" userId="1e66b071-445e-4e66-8e8e-d36c234877eb" providerId="ADAL" clId="{52293822-CF04-4131-9F07-17F2DC512B51}" dt="2020-11-05T03:46:28.249" v="841" actId="171"/>
          <ac:spMkLst>
            <pc:docMk/>
            <pc:sldMk cId="2534349187" sldId="257"/>
            <ac:spMk id="7" creationId="{A03651B6-2763-4790-935E-E1E4E708F721}"/>
          </ac:spMkLst>
        </pc:spChg>
        <pc:spChg chg="add mod">
          <ac:chgData name="Siobhan O'Dell" userId="1e66b071-445e-4e66-8e8e-d36c234877eb" providerId="ADAL" clId="{52293822-CF04-4131-9F07-17F2DC512B51}" dt="2020-11-05T04:17:56.592" v="1324" actId="1076"/>
          <ac:spMkLst>
            <pc:docMk/>
            <pc:sldMk cId="2534349187" sldId="257"/>
            <ac:spMk id="10" creationId="{BE077256-BA20-472E-AE17-9D62AFC8246F}"/>
          </ac:spMkLst>
        </pc:spChg>
        <pc:spChg chg="add mod">
          <ac:chgData name="Siobhan O'Dell" userId="1e66b071-445e-4e66-8e8e-d36c234877eb" providerId="ADAL" clId="{52293822-CF04-4131-9F07-17F2DC512B51}" dt="2020-11-05T03:43:01.263" v="775" actId="20577"/>
          <ac:spMkLst>
            <pc:docMk/>
            <pc:sldMk cId="2534349187" sldId="257"/>
            <ac:spMk id="12" creationId="{4B22A052-A52E-410E-B78B-C53FB68A3856}"/>
          </ac:spMkLst>
        </pc:spChg>
        <pc:spChg chg="add del mod">
          <ac:chgData name="Siobhan O'Dell" userId="1e66b071-445e-4e66-8e8e-d36c234877eb" providerId="ADAL" clId="{52293822-CF04-4131-9F07-17F2DC512B51}" dt="2020-11-05T03:42:29.189" v="766" actId="478"/>
          <ac:spMkLst>
            <pc:docMk/>
            <pc:sldMk cId="2534349187" sldId="257"/>
            <ac:spMk id="14" creationId="{497EEC3D-64B9-459F-AEF1-07EE30A38F37}"/>
          </ac:spMkLst>
        </pc:spChg>
        <pc:spChg chg="add mod">
          <ac:chgData name="Siobhan O'Dell" userId="1e66b071-445e-4e66-8e8e-d36c234877eb" providerId="ADAL" clId="{52293822-CF04-4131-9F07-17F2DC512B51}" dt="2020-11-05T04:18:07.391" v="1330" actId="20577"/>
          <ac:spMkLst>
            <pc:docMk/>
            <pc:sldMk cId="2534349187" sldId="257"/>
            <ac:spMk id="16" creationId="{917BF9C2-9482-4D9E-AC77-15C7E38BEB01}"/>
          </ac:spMkLst>
        </pc:spChg>
        <pc:picChg chg="add mod">
          <ac:chgData name="Siobhan O'Dell" userId="1e66b071-445e-4e66-8e8e-d36c234877eb" providerId="ADAL" clId="{52293822-CF04-4131-9F07-17F2DC512B51}" dt="2020-11-05T04:09:29.870" v="1041" actId="1076"/>
          <ac:picMkLst>
            <pc:docMk/>
            <pc:sldMk cId="2534349187" sldId="257"/>
            <ac:picMk id="9" creationId="{AE336E2C-E278-421D-99A9-2F1FCDBC47FD}"/>
          </ac:picMkLst>
        </pc:picChg>
        <pc:picChg chg="add mod modCrop">
          <ac:chgData name="Siobhan O'Dell" userId="1e66b071-445e-4e66-8e8e-d36c234877eb" providerId="ADAL" clId="{52293822-CF04-4131-9F07-17F2DC512B51}" dt="2020-11-05T04:12:38.021" v="1137" actId="1582"/>
          <ac:picMkLst>
            <pc:docMk/>
            <pc:sldMk cId="2534349187" sldId="257"/>
            <ac:picMk id="18" creationId="{C9AC7D79-015C-4563-9D3A-63F986143DC3}"/>
          </ac:picMkLst>
        </pc:picChg>
      </pc:sldChg>
      <pc:sldChg chg="addSp delSp modSp mod modNotesTx">
        <pc:chgData name="Siobhan O'Dell" userId="1e66b071-445e-4e66-8e8e-d36c234877eb" providerId="ADAL" clId="{52293822-CF04-4131-9F07-17F2DC512B51}" dt="2020-11-07T06:23:08.147" v="2672" actId="14100"/>
        <pc:sldMkLst>
          <pc:docMk/>
          <pc:sldMk cId="16404620" sldId="258"/>
        </pc:sldMkLst>
        <pc:spChg chg="del ord">
          <ac:chgData name="Siobhan O'Dell" userId="1e66b071-445e-4e66-8e8e-d36c234877eb" providerId="ADAL" clId="{52293822-CF04-4131-9F07-17F2DC512B51}" dt="2020-11-05T03:43:49.371" v="784" actId="478"/>
          <ac:spMkLst>
            <pc:docMk/>
            <pc:sldMk cId="16404620" sldId="258"/>
            <ac:spMk id="2" creationId="{E36E291C-132F-4E2F-B9C4-054B11CCC8F3}"/>
          </ac:spMkLst>
        </pc:spChg>
        <pc:spChg chg="del ord">
          <ac:chgData name="Siobhan O'Dell" userId="1e66b071-445e-4e66-8e8e-d36c234877eb" providerId="ADAL" clId="{52293822-CF04-4131-9F07-17F2DC512B51}" dt="2020-11-05T03:43:52.077" v="785" actId="478"/>
          <ac:spMkLst>
            <pc:docMk/>
            <pc:sldMk cId="16404620" sldId="258"/>
            <ac:spMk id="3" creationId="{FC11A2AA-7705-45B2-B1DD-6830E66C601C}"/>
          </ac:spMkLst>
        </pc:spChg>
        <pc:spChg chg="add ord">
          <ac:chgData name="Siobhan O'Dell" userId="1e66b071-445e-4e66-8e8e-d36c234877eb" providerId="ADAL" clId="{52293822-CF04-4131-9F07-17F2DC512B51}" dt="2020-11-05T03:11:06.649" v="249" actId="167"/>
          <ac:spMkLst>
            <pc:docMk/>
            <pc:sldMk cId="16404620" sldId="258"/>
            <ac:spMk id="5" creationId="{B13C0FD1-5436-4611-9DFA-582B80C0DEBA}"/>
          </ac:spMkLst>
        </pc:spChg>
        <pc:spChg chg="add mod">
          <ac:chgData name="Siobhan O'Dell" userId="1e66b071-445e-4e66-8e8e-d36c234877eb" providerId="ADAL" clId="{52293822-CF04-4131-9F07-17F2DC512B51}" dt="2020-11-07T06:23:02.090" v="2670" actId="14100"/>
          <ac:spMkLst>
            <pc:docMk/>
            <pc:sldMk cId="16404620" sldId="258"/>
            <ac:spMk id="7" creationId="{852112CA-F49B-4580-A25E-9FD119E7EE41}"/>
          </ac:spMkLst>
        </pc:spChg>
        <pc:spChg chg="add del mod">
          <ac:chgData name="Siobhan O'Dell" userId="1e66b071-445e-4e66-8e8e-d36c234877eb" providerId="ADAL" clId="{52293822-CF04-4131-9F07-17F2DC512B51}" dt="2020-11-05T03:43:54.415" v="786" actId="478"/>
          <ac:spMkLst>
            <pc:docMk/>
            <pc:sldMk cId="16404620" sldId="258"/>
            <ac:spMk id="9" creationId="{07B3888A-0ED9-46C7-ADD1-8656659E88C1}"/>
          </ac:spMkLst>
        </pc:spChg>
        <pc:spChg chg="add del mod">
          <ac:chgData name="Siobhan O'Dell" userId="1e66b071-445e-4e66-8e8e-d36c234877eb" providerId="ADAL" clId="{52293822-CF04-4131-9F07-17F2DC512B51}" dt="2020-11-05T03:43:56.512" v="787" actId="478"/>
          <ac:spMkLst>
            <pc:docMk/>
            <pc:sldMk cId="16404620" sldId="258"/>
            <ac:spMk id="11" creationId="{140A6A0C-9842-4666-A4D3-DF55682C3D3A}"/>
          </ac:spMkLst>
        </pc:spChg>
        <pc:spChg chg="add mod">
          <ac:chgData name="Siobhan O'Dell" userId="1e66b071-445e-4e66-8e8e-d36c234877eb" providerId="ADAL" clId="{52293822-CF04-4131-9F07-17F2DC512B51}" dt="2020-11-07T06:23:08.147" v="2672" actId="14100"/>
          <ac:spMkLst>
            <pc:docMk/>
            <pc:sldMk cId="16404620" sldId="258"/>
            <ac:spMk id="12" creationId="{B572E5DE-C029-4713-B4A6-7A9B1AA8172E}"/>
          </ac:spMkLst>
        </pc:spChg>
      </pc:sldChg>
      <pc:sldChg chg="addSp delSp modSp mod modNotesTx">
        <pc:chgData name="Siobhan O'Dell" userId="1e66b071-445e-4e66-8e8e-d36c234877eb" providerId="ADAL" clId="{52293822-CF04-4131-9F07-17F2DC512B51}" dt="2020-11-07T00:04:26.226" v="2137" actId="2085"/>
        <pc:sldMkLst>
          <pc:docMk/>
          <pc:sldMk cId="3845301790" sldId="259"/>
        </pc:sldMkLst>
        <pc:spChg chg="mod">
          <ac:chgData name="Siobhan O'Dell" userId="1e66b071-445e-4e66-8e8e-d36c234877eb" providerId="ADAL" clId="{52293822-CF04-4131-9F07-17F2DC512B51}" dt="2020-11-06T23:40:14.977" v="1514" actId="20577"/>
          <ac:spMkLst>
            <pc:docMk/>
            <pc:sldMk cId="3845301790" sldId="259"/>
            <ac:spMk id="2" creationId="{7E99F121-8F8C-46E2-B2CE-F49D18C940D4}"/>
          </ac:spMkLst>
        </pc:spChg>
        <pc:spChg chg="del">
          <ac:chgData name="Siobhan O'Dell" userId="1e66b071-445e-4e66-8e8e-d36c234877eb" providerId="ADAL" clId="{52293822-CF04-4131-9F07-17F2DC512B51}" dt="2020-11-05T03:13:33.088" v="336" actId="478"/>
          <ac:spMkLst>
            <pc:docMk/>
            <pc:sldMk cId="3845301790" sldId="259"/>
            <ac:spMk id="3" creationId="{F6F8AD77-5ACE-43EC-8D5C-77F5C5BF73AE}"/>
          </ac:spMkLst>
        </pc:spChg>
        <pc:spChg chg="add del mod">
          <ac:chgData name="Siobhan O'Dell" userId="1e66b071-445e-4e66-8e8e-d36c234877eb" providerId="ADAL" clId="{52293822-CF04-4131-9F07-17F2DC512B51}" dt="2020-11-06T23:37:47.072" v="1452" actId="478"/>
          <ac:spMkLst>
            <pc:docMk/>
            <pc:sldMk cId="3845301790" sldId="259"/>
            <ac:spMk id="3" creationId="{F84DD111-E473-4214-B310-A28B3336C5FF}"/>
          </ac:spMkLst>
        </pc:spChg>
        <pc:spChg chg="add mod">
          <ac:chgData name="Siobhan O'Dell" userId="1e66b071-445e-4e66-8e8e-d36c234877eb" providerId="ADAL" clId="{52293822-CF04-4131-9F07-17F2DC512B51}" dt="2020-11-06T23:57:15.834" v="1788" actId="1076"/>
          <ac:spMkLst>
            <pc:docMk/>
            <pc:sldMk cId="3845301790" sldId="259"/>
            <ac:spMk id="4" creationId="{DB8A4C05-19C5-4AD5-B055-57F7005DEA89}"/>
          </ac:spMkLst>
        </pc:spChg>
        <pc:spChg chg="add mod ord">
          <ac:chgData name="Siobhan O'Dell" userId="1e66b071-445e-4e66-8e8e-d36c234877eb" providerId="ADAL" clId="{52293822-CF04-4131-9F07-17F2DC512B51}" dt="2020-11-06T23:54:33.071" v="1729" actId="1076"/>
          <ac:spMkLst>
            <pc:docMk/>
            <pc:sldMk cId="3845301790" sldId="259"/>
            <ac:spMk id="5" creationId="{7D31B8E6-BD3F-4851-8D94-8FF50E764B8F}"/>
          </ac:spMkLst>
        </pc:spChg>
        <pc:spChg chg="add del mod">
          <ac:chgData name="Siobhan O'Dell" userId="1e66b071-445e-4e66-8e8e-d36c234877eb" providerId="ADAL" clId="{52293822-CF04-4131-9F07-17F2DC512B51}" dt="2020-11-06T23:36:49.813" v="1447" actId="478"/>
          <ac:spMkLst>
            <pc:docMk/>
            <pc:sldMk cId="3845301790" sldId="259"/>
            <ac:spMk id="8" creationId="{EC9A3E0C-7327-45FE-A07F-D92E68914F1B}"/>
          </ac:spMkLst>
        </pc:spChg>
        <pc:spChg chg="add del mod">
          <ac:chgData name="Siobhan O'Dell" userId="1e66b071-445e-4e66-8e8e-d36c234877eb" providerId="ADAL" clId="{52293822-CF04-4131-9F07-17F2DC512B51}" dt="2020-11-06T23:38:01.002" v="1455" actId="478"/>
          <ac:spMkLst>
            <pc:docMk/>
            <pc:sldMk cId="3845301790" sldId="259"/>
            <ac:spMk id="10" creationId="{ABF5E657-A06B-41C6-8956-EFCE4A6ECE19}"/>
          </ac:spMkLst>
        </pc:spChg>
        <pc:spChg chg="add del mod">
          <ac:chgData name="Siobhan O'Dell" userId="1e66b071-445e-4e66-8e8e-d36c234877eb" providerId="ADAL" clId="{52293822-CF04-4131-9F07-17F2DC512B51}" dt="2020-11-06T23:52:40.067" v="1708" actId="478"/>
          <ac:spMkLst>
            <pc:docMk/>
            <pc:sldMk cId="3845301790" sldId="259"/>
            <ac:spMk id="12" creationId="{719CD485-A21D-466C-BCDD-60B6A2C2BDE3}"/>
          </ac:spMkLst>
        </pc:spChg>
        <pc:spChg chg="add mod">
          <ac:chgData name="Siobhan O'Dell" userId="1e66b071-445e-4e66-8e8e-d36c234877eb" providerId="ADAL" clId="{52293822-CF04-4131-9F07-17F2DC512B51}" dt="2020-11-06T23:56:36.733" v="1776" actId="14100"/>
          <ac:spMkLst>
            <pc:docMk/>
            <pc:sldMk cId="3845301790" sldId="259"/>
            <ac:spMk id="14" creationId="{ED7606B4-CCEF-454A-AB74-90E774388E33}"/>
          </ac:spMkLst>
        </pc:spChg>
        <pc:spChg chg="add mod">
          <ac:chgData name="Siobhan O'Dell" userId="1e66b071-445e-4e66-8e8e-d36c234877eb" providerId="ADAL" clId="{52293822-CF04-4131-9F07-17F2DC512B51}" dt="2020-11-06T23:54:53.656" v="1735" actId="1076"/>
          <ac:spMkLst>
            <pc:docMk/>
            <pc:sldMk cId="3845301790" sldId="259"/>
            <ac:spMk id="16" creationId="{8163E94E-527B-4780-8EB6-C38EE1E7FFC0}"/>
          </ac:spMkLst>
        </pc:spChg>
        <pc:spChg chg="add mod">
          <ac:chgData name="Siobhan O'Dell" userId="1e66b071-445e-4e66-8e8e-d36c234877eb" providerId="ADAL" clId="{52293822-CF04-4131-9F07-17F2DC512B51}" dt="2020-11-06T23:54:56.376" v="1736" actId="1076"/>
          <ac:spMkLst>
            <pc:docMk/>
            <pc:sldMk cId="3845301790" sldId="259"/>
            <ac:spMk id="18" creationId="{63F55B5F-74E1-4745-A785-2F356905CE6B}"/>
          </ac:spMkLst>
        </pc:spChg>
        <pc:spChg chg="add mod">
          <ac:chgData name="Siobhan O'Dell" userId="1e66b071-445e-4e66-8e8e-d36c234877eb" providerId="ADAL" clId="{52293822-CF04-4131-9F07-17F2DC512B51}" dt="2020-11-07T00:04:14.325" v="2133" actId="2085"/>
          <ac:spMkLst>
            <pc:docMk/>
            <pc:sldMk cId="3845301790" sldId="259"/>
            <ac:spMk id="19" creationId="{7A4F84F0-AB54-4A2B-BF7B-BDAD0099D0D8}"/>
          </ac:spMkLst>
        </pc:spChg>
        <pc:spChg chg="add mod">
          <ac:chgData name="Siobhan O'Dell" userId="1e66b071-445e-4e66-8e8e-d36c234877eb" providerId="ADAL" clId="{52293822-CF04-4131-9F07-17F2DC512B51}" dt="2020-11-07T00:04:18.450" v="2134" actId="2085"/>
          <ac:spMkLst>
            <pc:docMk/>
            <pc:sldMk cId="3845301790" sldId="259"/>
            <ac:spMk id="21" creationId="{265C463A-A135-4969-A64B-0046E4DAD257}"/>
          </ac:spMkLst>
        </pc:spChg>
        <pc:spChg chg="add mod">
          <ac:chgData name="Siobhan O'Dell" userId="1e66b071-445e-4e66-8e8e-d36c234877eb" providerId="ADAL" clId="{52293822-CF04-4131-9F07-17F2DC512B51}" dt="2020-11-07T00:04:23.232" v="2136" actId="2085"/>
          <ac:spMkLst>
            <pc:docMk/>
            <pc:sldMk cId="3845301790" sldId="259"/>
            <ac:spMk id="23" creationId="{27FF34D7-FB4B-488B-9382-80CF5D27A338}"/>
          </ac:spMkLst>
        </pc:spChg>
        <pc:spChg chg="add del mod">
          <ac:chgData name="Siobhan O'Dell" userId="1e66b071-445e-4e66-8e8e-d36c234877eb" providerId="ADAL" clId="{52293822-CF04-4131-9F07-17F2DC512B51}" dt="2020-11-06T23:57:37.504" v="1793" actId="478"/>
          <ac:spMkLst>
            <pc:docMk/>
            <pc:sldMk cId="3845301790" sldId="259"/>
            <ac:spMk id="25" creationId="{E0178C6C-FD74-493D-BC11-3EAC135F771C}"/>
          </ac:spMkLst>
        </pc:spChg>
        <pc:spChg chg="add mod">
          <ac:chgData name="Siobhan O'Dell" userId="1e66b071-445e-4e66-8e8e-d36c234877eb" providerId="ADAL" clId="{52293822-CF04-4131-9F07-17F2DC512B51}" dt="2020-11-07T00:04:26.226" v="2137" actId="2085"/>
          <ac:spMkLst>
            <pc:docMk/>
            <pc:sldMk cId="3845301790" sldId="259"/>
            <ac:spMk id="27" creationId="{0F289663-34D2-47CC-B880-CE4A8F771F26}"/>
          </ac:spMkLst>
        </pc:spChg>
        <pc:spChg chg="add mod">
          <ac:chgData name="Siobhan O'Dell" userId="1e66b071-445e-4e66-8e8e-d36c234877eb" providerId="ADAL" clId="{52293822-CF04-4131-9F07-17F2DC512B51}" dt="2020-11-06T23:56:32.699" v="1775" actId="1076"/>
          <ac:spMkLst>
            <pc:docMk/>
            <pc:sldMk cId="3845301790" sldId="259"/>
            <ac:spMk id="29" creationId="{A1D8CC74-F3BD-475E-ABD4-4F572C146555}"/>
          </ac:spMkLst>
        </pc:spChg>
        <pc:spChg chg="add mod">
          <ac:chgData name="Siobhan O'Dell" userId="1e66b071-445e-4e66-8e8e-d36c234877eb" providerId="ADAL" clId="{52293822-CF04-4131-9F07-17F2DC512B51}" dt="2020-11-06T23:56:47.933" v="1780" actId="20577"/>
          <ac:spMkLst>
            <pc:docMk/>
            <pc:sldMk cId="3845301790" sldId="259"/>
            <ac:spMk id="31" creationId="{E0BAA993-9C58-493E-B2DE-6A29C247EB4C}"/>
          </ac:spMkLst>
        </pc:spChg>
        <pc:spChg chg="add mod">
          <ac:chgData name="Siobhan O'Dell" userId="1e66b071-445e-4e66-8e8e-d36c234877eb" providerId="ADAL" clId="{52293822-CF04-4131-9F07-17F2DC512B51}" dt="2020-11-06T23:57:08.739" v="1785" actId="1076"/>
          <ac:spMkLst>
            <pc:docMk/>
            <pc:sldMk cId="3845301790" sldId="259"/>
            <ac:spMk id="33" creationId="{74BEBCF3-D667-4437-A805-80783B88087F}"/>
          </ac:spMkLst>
        </pc:spChg>
        <pc:spChg chg="add mod">
          <ac:chgData name="Siobhan O'Dell" userId="1e66b071-445e-4e66-8e8e-d36c234877eb" providerId="ADAL" clId="{52293822-CF04-4131-9F07-17F2DC512B51}" dt="2020-11-06T23:57:32.602" v="1792" actId="1076"/>
          <ac:spMkLst>
            <pc:docMk/>
            <pc:sldMk cId="3845301790" sldId="259"/>
            <ac:spMk id="35" creationId="{B5CE4E4B-840E-4AEB-AA17-9FA9E3B9DD2B}"/>
          </ac:spMkLst>
        </pc:spChg>
        <pc:picChg chg="mod">
          <ac:chgData name="Siobhan O'Dell" userId="1e66b071-445e-4e66-8e8e-d36c234877eb" providerId="ADAL" clId="{52293822-CF04-4131-9F07-17F2DC512B51}" dt="2020-11-06T23:57:00.765" v="1783" actId="1076"/>
          <ac:picMkLst>
            <pc:docMk/>
            <pc:sldMk cId="3845301790" sldId="259"/>
            <ac:picMk id="3" creationId="{E7D74D31-2ADF-4B8E-AFCA-3E9F581687FF}"/>
          </ac:picMkLst>
        </pc:picChg>
        <pc:picChg chg="mod">
          <ac:chgData name="Siobhan O'Dell" userId="1e66b071-445e-4e66-8e8e-d36c234877eb" providerId="ADAL" clId="{52293822-CF04-4131-9F07-17F2DC512B51}" dt="2020-11-06T23:57:23.197" v="1790" actId="1076"/>
          <ac:picMkLst>
            <pc:docMk/>
            <pc:sldMk cId="3845301790" sldId="259"/>
            <ac:picMk id="6" creationId="{18D8DC18-E5F4-4A65-AA9D-9A0F7F7AB6F4}"/>
          </ac:picMkLst>
        </pc:picChg>
        <pc:picChg chg="mod">
          <ac:chgData name="Siobhan O'Dell" userId="1e66b071-445e-4e66-8e8e-d36c234877eb" providerId="ADAL" clId="{52293822-CF04-4131-9F07-17F2DC512B51}" dt="2020-11-06T23:54:48.618" v="1734" actId="1076"/>
          <ac:picMkLst>
            <pc:docMk/>
            <pc:sldMk cId="3845301790" sldId="259"/>
            <ac:picMk id="7" creationId="{65855A44-0AE9-4B6A-809C-ECA7D26D889E}"/>
          </ac:picMkLst>
        </pc:picChg>
        <pc:picChg chg="mod">
          <ac:chgData name="Siobhan O'Dell" userId="1e66b071-445e-4e66-8e8e-d36c234877eb" providerId="ADAL" clId="{52293822-CF04-4131-9F07-17F2DC512B51}" dt="2020-11-06T23:56:07.164" v="1758" actId="1076"/>
          <ac:picMkLst>
            <pc:docMk/>
            <pc:sldMk cId="3845301790" sldId="259"/>
            <ac:picMk id="8" creationId="{894BC449-C15E-4536-8EFE-71AFD38BC04A}"/>
          </ac:picMkLst>
        </pc:picChg>
      </pc:sldChg>
      <pc:sldChg chg="addSp modSp mod">
        <pc:chgData name="Siobhan O'Dell" userId="1e66b071-445e-4e66-8e8e-d36c234877eb" providerId="ADAL" clId="{52293822-CF04-4131-9F07-17F2DC512B51}" dt="2020-11-07T02:05:15.818" v="2250" actId="2711"/>
        <pc:sldMkLst>
          <pc:docMk/>
          <pc:sldMk cId="2400068654" sldId="260"/>
        </pc:sldMkLst>
        <pc:spChg chg="mod">
          <ac:chgData name="Siobhan O'Dell" userId="1e66b071-445e-4e66-8e8e-d36c234877eb" providerId="ADAL" clId="{52293822-CF04-4131-9F07-17F2DC512B51}" dt="2020-11-07T02:04:44.551" v="2243" actId="207"/>
          <ac:spMkLst>
            <pc:docMk/>
            <pc:sldMk cId="2400068654" sldId="260"/>
            <ac:spMk id="2" creationId="{7A79E572-D985-4917-8819-A1928C77C197}"/>
          </ac:spMkLst>
        </pc:spChg>
        <pc:spChg chg="mod">
          <ac:chgData name="Siobhan O'Dell" userId="1e66b071-445e-4e66-8e8e-d36c234877eb" providerId="ADAL" clId="{52293822-CF04-4131-9F07-17F2DC512B51}" dt="2020-11-07T02:05:15.818" v="2250" actId="2711"/>
          <ac:spMkLst>
            <pc:docMk/>
            <pc:sldMk cId="2400068654" sldId="260"/>
            <ac:spMk id="3" creationId="{BF50E543-C953-455B-AAB3-009FEB6A9D7E}"/>
          </ac:spMkLst>
        </pc:spChg>
        <pc:spChg chg="add ord">
          <ac:chgData name="Siobhan O'Dell" userId="1e66b071-445e-4e66-8e8e-d36c234877eb" providerId="ADAL" clId="{52293822-CF04-4131-9F07-17F2DC512B51}" dt="2020-11-05T03:13:42.673" v="338" actId="167"/>
          <ac:spMkLst>
            <pc:docMk/>
            <pc:sldMk cId="2400068654" sldId="260"/>
            <ac:spMk id="5" creationId="{52622613-CB86-4E7A-94AA-6F632247851D}"/>
          </ac:spMkLst>
        </pc:spChg>
      </pc:sldChg>
      <pc:sldChg chg="addSp delSp modSp mod modNotesTx">
        <pc:chgData name="Siobhan O'Dell" userId="1e66b071-445e-4e66-8e8e-d36c234877eb" providerId="ADAL" clId="{52293822-CF04-4131-9F07-17F2DC512B51}" dt="2020-11-07T06:21:59.277" v="2657" actId="14100"/>
        <pc:sldMkLst>
          <pc:docMk/>
          <pc:sldMk cId="1515583189" sldId="261"/>
        </pc:sldMkLst>
        <pc:spChg chg="mod">
          <ac:chgData name="Siobhan O'Dell" userId="1e66b071-445e-4e66-8e8e-d36c234877eb" providerId="ADAL" clId="{52293822-CF04-4131-9F07-17F2DC512B51}" dt="2020-11-07T02:07:30.471" v="2281" actId="20577"/>
          <ac:spMkLst>
            <pc:docMk/>
            <pc:sldMk cId="1515583189" sldId="261"/>
            <ac:spMk id="2" creationId="{9E9EC397-498E-45E8-80A8-329DFA783412}"/>
          </ac:spMkLst>
        </pc:spChg>
        <pc:spChg chg="add ord">
          <ac:chgData name="Siobhan O'Dell" userId="1e66b071-445e-4e66-8e8e-d36c234877eb" providerId="ADAL" clId="{52293822-CF04-4131-9F07-17F2DC512B51}" dt="2020-11-05T03:13:47.709" v="340" actId="167"/>
          <ac:spMkLst>
            <pc:docMk/>
            <pc:sldMk cId="1515583189" sldId="261"/>
            <ac:spMk id="5" creationId="{2F38FCB3-ED79-4B82-A894-D6E501930CB1}"/>
          </ac:spMkLst>
        </pc:spChg>
        <pc:spChg chg="add mod ord">
          <ac:chgData name="Siobhan O'Dell" userId="1e66b071-445e-4e66-8e8e-d36c234877eb" providerId="ADAL" clId="{52293822-CF04-4131-9F07-17F2DC512B51}" dt="2020-11-07T06:21:59.277" v="2657" actId="14100"/>
          <ac:spMkLst>
            <pc:docMk/>
            <pc:sldMk cId="1515583189" sldId="261"/>
            <ac:spMk id="11" creationId="{12E00042-BDDC-47BD-9BD6-93B24C92A7FE}"/>
          </ac:spMkLst>
        </pc:spChg>
        <pc:spChg chg="mod">
          <ac:chgData name="Siobhan O'Dell" userId="1e66b071-445e-4e66-8e8e-d36c234877eb" providerId="ADAL" clId="{52293822-CF04-4131-9F07-17F2DC512B51}" dt="2020-11-07T06:21:59.071" v="2656" actId="14100"/>
          <ac:spMkLst>
            <pc:docMk/>
            <pc:sldMk cId="1515583189" sldId="261"/>
            <ac:spMk id="12" creationId="{29B04CC7-C862-4A5C-BF1E-2AF2306188A7}"/>
          </ac:spMkLst>
        </pc:spChg>
        <pc:picChg chg="mod modCrop">
          <ac:chgData name="Siobhan O'Dell" userId="1e66b071-445e-4e66-8e8e-d36c234877eb" providerId="ADAL" clId="{52293822-CF04-4131-9F07-17F2DC512B51}" dt="2020-11-07T06:21:58.547" v="2653" actId="1076"/>
          <ac:picMkLst>
            <pc:docMk/>
            <pc:sldMk cId="1515583189" sldId="261"/>
            <ac:picMk id="4" creationId="{107B0DCF-8FC6-4A2C-8E1E-979DC3F7251C}"/>
          </ac:picMkLst>
        </pc:picChg>
        <pc:picChg chg="mod">
          <ac:chgData name="Siobhan O'Dell" userId="1e66b071-445e-4e66-8e8e-d36c234877eb" providerId="ADAL" clId="{52293822-CF04-4131-9F07-17F2DC512B51}" dt="2020-11-07T06:21:58.733" v="2654" actId="1076"/>
          <ac:picMkLst>
            <pc:docMk/>
            <pc:sldMk cId="1515583189" sldId="261"/>
            <ac:picMk id="6" creationId="{4C362DA8-EE4E-4B5C-B8CC-AD6DF64C7700}"/>
          </ac:picMkLst>
        </pc:picChg>
        <pc:picChg chg="del">
          <ac:chgData name="Siobhan O'Dell" userId="1e66b071-445e-4e66-8e8e-d36c234877eb" providerId="ADAL" clId="{52293822-CF04-4131-9F07-17F2DC512B51}" dt="2020-11-07T02:07:13.302" v="2275" actId="478"/>
          <ac:picMkLst>
            <pc:docMk/>
            <pc:sldMk cId="1515583189" sldId="261"/>
            <ac:picMk id="7" creationId="{A85F32EE-803D-4282-8AFE-B904D216F119}"/>
          </ac:picMkLst>
        </pc:picChg>
        <pc:picChg chg="mod ord">
          <ac:chgData name="Siobhan O'Dell" userId="1e66b071-445e-4e66-8e8e-d36c234877eb" providerId="ADAL" clId="{52293822-CF04-4131-9F07-17F2DC512B51}" dt="2020-11-07T05:00:32.761" v="2366" actId="1076"/>
          <ac:picMkLst>
            <pc:docMk/>
            <pc:sldMk cId="1515583189" sldId="261"/>
            <ac:picMk id="8" creationId="{989C8177-38B6-4CAC-B9B7-BE9FA5D0171F}"/>
          </ac:picMkLst>
        </pc:picChg>
        <pc:picChg chg="mod">
          <ac:chgData name="Siobhan O'Dell" userId="1e66b071-445e-4e66-8e8e-d36c234877eb" providerId="ADAL" clId="{52293822-CF04-4131-9F07-17F2DC512B51}" dt="2020-11-07T06:21:58.927" v="2655" actId="1076"/>
          <ac:picMkLst>
            <pc:docMk/>
            <pc:sldMk cId="1515583189" sldId="261"/>
            <ac:picMk id="9" creationId="{981C1045-5811-41B7-84A2-2B91B71EE579}"/>
          </ac:picMkLst>
        </pc:picChg>
        <pc:picChg chg="mod">
          <ac:chgData name="Siobhan O'Dell" userId="1e66b071-445e-4e66-8e8e-d36c234877eb" providerId="ADAL" clId="{52293822-CF04-4131-9F07-17F2DC512B51}" dt="2020-11-07T06:21:58.217" v="2652" actId="1076"/>
          <ac:picMkLst>
            <pc:docMk/>
            <pc:sldMk cId="1515583189" sldId="261"/>
            <ac:picMk id="10" creationId="{74E7337C-AF6B-4ED0-AF89-E593D4AB3AC3}"/>
          </ac:picMkLst>
        </pc:picChg>
      </pc:sldChg>
      <pc:sldChg chg="addSp delSp modSp mod">
        <pc:chgData name="Siobhan O'Dell" userId="1e66b071-445e-4e66-8e8e-d36c234877eb" providerId="ADAL" clId="{52293822-CF04-4131-9F07-17F2DC512B51}" dt="2020-11-07T00:33:05.848" v="2196" actId="1076"/>
        <pc:sldMkLst>
          <pc:docMk/>
          <pc:sldMk cId="1990766768" sldId="262"/>
        </pc:sldMkLst>
        <pc:spChg chg="del mod">
          <ac:chgData name="Siobhan O'Dell" userId="1e66b071-445e-4e66-8e8e-d36c234877eb" providerId="ADAL" clId="{52293822-CF04-4131-9F07-17F2DC512B51}" dt="2020-11-05T03:30:00.521" v="443" actId="478"/>
          <ac:spMkLst>
            <pc:docMk/>
            <pc:sldMk cId="1990766768" sldId="262"/>
            <ac:spMk id="2" creationId="{BA85278D-44C1-4467-B01A-61EAF62F50A9}"/>
          </ac:spMkLst>
        </pc:spChg>
        <pc:spChg chg="del">
          <ac:chgData name="Siobhan O'Dell" userId="1e66b071-445e-4e66-8e8e-d36c234877eb" providerId="ADAL" clId="{52293822-CF04-4131-9F07-17F2DC512B51}" dt="2020-11-05T03:27:53.590" v="405" actId="478"/>
          <ac:spMkLst>
            <pc:docMk/>
            <pc:sldMk cId="1990766768" sldId="262"/>
            <ac:spMk id="3" creationId="{8154C5CF-CC13-4FB0-A2AC-449918402C4C}"/>
          </ac:spMkLst>
        </pc:spChg>
        <pc:spChg chg="add mod ord">
          <ac:chgData name="Siobhan O'Dell" userId="1e66b071-445e-4e66-8e8e-d36c234877eb" providerId="ADAL" clId="{52293822-CF04-4131-9F07-17F2DC512B51}" dt="2020-11-05T03:28:10.236" v="413" actId="1076"/>
          <ac:spMkLst>
            <pc:docMk/>
            <pc:sldMk cId="1990766768" sldId="262"/>
            <ac:spMk id="5" creationId="{4BE190F2-3612-4E35-BDB3-0D660124031C}"/>
          </ac:spMkLst>
        </pc:spChg>
        <pc:spChg chg="add del mod">
          <ac:chgData name="Siobhan O'Dell" userId="1e66b071-445e-4e66-8e8e-d36c234877eb" providerId="ADAL" clId="{52293822-CF04-4131-9F07-17F2DC512B51}" dt="2020-11-05T03:30:03.175" v="444" actId="478"/>
          <ac:spMkLst>
            <pc:docMk/>
            <pc:sldMk cId="1990766768" sldId="262"/>
            <ac:spMk id="8" creationId="{0F3D608F-9E83-4270-98CF-E69EFF471D84}"/>
          </ac:spMkLst>
        </pc:spChg>
        <pc:picChg chg="add mod">
          <ac:chgData name="Siobhan O'Dell" userId="1e66b071-445e-4e66-8e8e-d36c234877eb" providerId="ADAL" clId="{52293822-CF04-4131-9F07-17F2DC512B51}" dt="2020-11-07T00:33:05.848" v="2196" actId="1076"/>
          <ac:picMkLst>
            <pc:docMk/>
            <pc:sldMk cId="1990766768" sldId="262"/>
            <ac:picMk id="4" creationId="{17F7C3DA-2D0D-4B2D-8268-60966F11A262}"/>
          </ac:picMkLst>
        </pc:picChg>
        <pc:picChg chg="add del mod">
          <ac:chgData name="Siobhan O'Dell" userId="1e66b071-445e-4e66-8e8e-d36c234877eb" providerId="ADAL" clId="{52293822-CF04-4131-9F07-17F2DC512B51}" dt="2020-11-07T00:32:59.205" v="2193" actId="478"/>
          <ac:picMkLst>
            <pc:docMk/>
            <pc:sldMk cId="1990766768" sldId="262"/>
            <ac:picMk id="6" creationId="{EF79286F-CBFE-4AE7-88F9-78B022E58CFE}"/>
          </ac:picMkLst>
        </pc:picChg>
      </pc:sldChg>
      <pc:sldChg chg="addSp modSp mod">
        <pc:chgData name="Siobhan O'Dell" userId="1e66b071-445e-4e66-8e8e-d36c234877eb" providerId="ADAL" clId="{52293822-CF04-4131-9F07-17F2DC512B51}" dt="2020-11-07T06:22:19.295" v="2663" actId="732"/>
        <pc:sldMkLst>
          <pc:docMk/>
          <pc:sldMk cId="3252722864" sldId="263"/>
        </pc:sldMkLst>
        <pc:spChg chg="mod">
          <ac:chgData name="Siobhan O'Dell" userId="1e66b071-445e-4e66-8e8e-d36c234877eb" providerId="ADAL" clId="{52293822-CF04-4131-9F07-17F2DC512B51}" dt="2020-11-07T06:18:09.474" v="2633" actId="20577"/>
          <ac:spMkLst>
            <pc:docMk/>
            <pc:sldMk cId="3252722864" sldId="263"/>
            <ac:spMk id="2" creationId="{9166CFE7-6549-4837-9E9A-38FECE3AC661}"/>
          </ac:spMkLst>
        </pc:spChg>
        <pc:spChg chg="mod">
          <ac:chgData name="Siobhan O'Dell" userId="1e66b071-445e-4e66-8e8e-d36c234877eb" providerId="ADAL" clId="{52293822-CF04-4131-9F07-17F2DC512B51}" dt="2020-11-07T05:11:00.726" v="2521" actId="12"/>
          <ac:spMkLst>
            <pc:docMk/>
            <pc:sldMk cId="3252722864" sldId="263"/>
            <ac:spMk id="3" creationId="{3308B12E-2215-4F46-814B-C526EA69CEDE}"/>
          </ac:spMkLst>
        </pc:spChg>
        <pc:spChg chg="add ord">
          <ac:chgData name="Siobhan O'Dell" userId="1e66b071-445e-4e66-8e8e-d36c234877eb" providerId="ADAL" clId="{52293822-CF04-4131-9F07-17F2DC512B51}" dt="2020-11-07T02:05:27.729" v="2251" actId="167"/>
          <ac:spMkLst>
            <pc:docMk/>
            <pc:sldMk cId="3252722864" sldId="263"/>
            <ac:spMk id="5" creationId="{6BC1D67A-7E7A-463E-ACBF-3B7A01545A41}"/>
          </ac:spMkLst>
        </pc:spChg>
        <pc:picChg chg="add mod modCrop">
          <ac:chgData name="Siobhan O'Dell" userId="1e66b071-445e-4e66-8e8e-d36c234877eb" providerId="ADAL" clId="{52293822-CF04-4131-9F07-17F2DC512B51}" dt="2020-11-07T06:22:19.295" v="2663" actId="732"/>
          <ac:picMkLst>
            <pc:docMk/>
            <pc:sldMk cId="3252722864" sldId="263"/>
            <ac:picMk id="4" creationId="{C1EC443B-B0A2-4EC4-BF5B-6912CC68E147}"/>
          </ac:picMkLst>
        </pc:picChg>
      </pc:sldChg>
      <pc:sldChg chg="addSp modSp mod">
        <pc:chgData name="Siobhan O'Dell" userId="1e66b071-445e-4e66-8e8e-d36c234877eb" providerId="ADAL" clId="{52293822-CF04-4131-9F07-17F2DC512B51}" dt="2020-11-07T05:11:05.252" v="2522" actId="12"/>
        <pc:sldMkLst>
          <pc:docMk/>
          <pc:sldMk cId="1180000077" sldId="264"/>
        </pc:sldMkLst>
        <pc:spChg chg="mod">
          <ac:chgData name="Siobhan O'Dell" userId="1e66b071-445e-4e66-8e8e-d36c234877eb" providerId="ADAL" clId="{52293822-CF04-4131-9F07-17F2DC512B51}" dt="2020-11-07T02:05:51.464" v="2258" actId="2711"/>
          <ac:spMkLst>
            <pc:docMk/>
            <pc:sldMk cId="1180000077" sldId="264"/>
            <ac:spMk id="2" creationId="{B11D022E-78BD-4F64-8F18-0A27D5829097}"/>
          </ac:spMkLst>
        </pc:spChg>
        <pc:spChg chg="mod">
          <ac:chgData name="Siobhan O'Dell" userId="1e66b071-445e-4e66-8e8e-d36c234877eb" providerId="ADAL" clId="{52293822-CF04-4131-9F07-17F2DC512B51}" dt="2020-11-07T05:11:05.252" v="2522" actId="12"/>
          <ac:spMkLst>
            <pc:docMk/>
            <pc:sldMk cId="1180000077" sldId="264"/>
            <ac:spMk id="3" creationId="{DB221E5F-6234-42ED-BEE3-7966EDEAC53A}"/>
          </ac:spMkLst>
        </pc:spChg>
        <pc:spChg chg="add ord">
          <ac:chgData name="Siobhan O'Dell" userId="1e66b071-445e-4e66-8e8e-d36c234877eb" providerId="ADAL" clId="{52293822-CF04-4131-9F07-17F2DC512B51}" dt="2020-11-07T02:05:45.794" v="2256" actId="167"/>
          <ac:spMkLst>
            <pc:docMk/>
            <pc:sldMk cId="1180000077" sldId="264"/>
            <ac:spMk id="5" creationId="{8FCED4F0-A91D-4057-B7EF-B516D84FD357}"/>
          </ac:spMkLst>
        </pc:spChg>
      </pc:sldChg>
      <pc:sldChg chg="addSp del mod addCm modCm">
        <pc:chgData name="Siobhan O'Dell" userId="1e66b071-445e-4e66-8e8e-d36c234877eb" providerId="ADAL" clId="{52293822-CF04-4131-9F07-17F2DC512B51}" dt="2020-11-07T05:00:55.864" v="2372" actId="2696"/>
        <pc:sldMkLst>
          <pc:docMk/>
          <pc:sldMk cId="1707602379" sldId="265"/>
        </pc:sldMkLst>
        <pc:spChg chg="add">
          <ac:chgData name="Siobhan O'Dell" userId="1e66b071-445e-4e66-8e8e-d36c234877eb" providerId="ADAL" clId="{52293822-CF04-4131-9F07-17F2DC512B51}" dt="2020-11-05T03:31:36.221" v="446" actId="22"/>
          <ac:spMkLst>
            <pc:docMk/>
            <pc:sldMk cId="1707602379" sldId="265"/>
            <ac:spMk id="5" creationId="{DB456227-78E1-4998-B78A-E76F95201E97}"/>
          </ac:spMkLst>
        </pc:spChg>
      </pc:sldChg>
      <pc:sldChg chg="addSp del mod addCm modCm">
        <pc:chgData name="Siobhan O'Dell" userId="1e66b071-445e-4e66-8e8e-d36c234877eb" providerId="ADAL" clId="{52293822-CF04-4131-9F07-17F2DC512B51}" dt="2020-11-07T05:00:57.826" v="2373" actId="2696"/>
        <pc:sldMkLst>
          <pc:docMk/>
          <pc:sldMk cId="2820843559" sldId="266"/>
        </pc:sldMkLst>
        <pc:spChg chg="add">
          <ac:chgData name="Siobhan O'Dell" userId="1e66b071-445e-4e66-8e8e-d36c234877eb" providerId="ADAL" clId="{52293822-CF04-4131-9F07-17F2DC512B51}" dt="2020-11-05T03:31:37.845" v="447" actId="22"/>
          <ac:spMkLst>
            <pc:docMk/>
            <pc:sldMk cId="2820843559" sldId="266"/>
            <ac:spMk id="5" creationId="{E78C8370-40DA-43AD-A718-FA40296C5F1B}"/>
          </ac:spMkLst>
        </pc:spChg>
      </pc:sldChg>
      <pc:sldChg chg="del">
        <pc:chgData name="Siobhan O'Dell" userId="1e66b071-445e-4e66-8e8e-d36c234877eb" providerId="ADAL" clId="{52293822-CF04-4131-9F07-17F2DC512B51}" dt="2020-11-07T02:03:43.323" v="2202" actId="2696"/>
        <pc:sldMkLst>
          <pc:docMk/>
          <pc:sldMk cId="2358533025" sldId="267"/>
        </pc:sldMkLst>
      </pc:sldChg>
      <pc:sldChg chg="addSp delSp modSp new mod">
        <pc:chgData name="Siobhan O'Dell" userId="1e66b071-445e-4e66-8e8e-d36c234877eb" providerId="ADAL" clId="{52293822-CF04-4131-9F07-17F2DC512B51}" dt="2020-11-07T02:03:29.841" v="2201" actId="14100"/>
        <pc:sldMkLst>
          <pc:docMk/>
          <pc:sldMk cId="1757955579" sldId="268"/>
        </pc:sldMkLst>
        <pc:spChg chg="del">
          <ac:chgData name="Siobhan O'Dell" userId="1e66b071-445e-4e66-8e8e-d36c234877eb" providerId="ADAL" clId="{52293822-CF04-4131-9F07-17F2DC512B51}" dt="2020-11-06T23:39:30.816" v="1480" actId="478"/>
          <ac:spMkLst>
            <pc:docMk/>
            <pc:sldMk cId="1757955579" sldId="268"/>
            <ac:spMk id="2" creationId="{5B6EB6D6-7924-4FFE-A229-293C493D8A93}"/>
          </ac:spMkLst>
        </pc:spChg>
        <pc:spChg chg="del">
          <ac:chgData name="Siobhan O'Dell" userId="1e66b071-445e-4e66-8e8e-d36c234877eb" providerId="ADAL" clId="{52293822-CF04-4131-9F07-17F2DC512B51}" dt="2020-11-06T23:39:27.195" v="1478" actId="478"/>
          <ac:spMkLst>
            <pc:docMk/>
            <pc:sldMk cId="1757955579" sldId="268"/>
            <ac:spMk id="3" creationId="{1F399900-D0DF-4641-9DBF-E1EBA518E6FB}"/>
          </ac:spMkLst>
        </pc:spChg>
        <pc:spChg chg="add mod">
          <ac:chgData name="Siobhan O'Dell" userId="1e66b071-445e-4e66-8e8e-d36c234877eb" providerId="ADAL" clId="{52293822-CF04-4131-9F07-17F2DC512B51}" dt="2020-11-07T02:03:29.841" v="2201" actId="14100"/>
          <ac:spMkLst>
            <pc:docMk/>
            <pc:sldMk cId="1757955579" sldId="268"/>
            <ac:spMk id="4" creationId="{DB52D5D8-A715-414C-A301-6D6C9DB513FD}"/>
          </ac:spMkLst>
        </pc:spChg>
        <pc:spChg chg="add mod ord">
          <ac:chgData name="Siobhan O'Dell" userId="1e66b071-445e-4e66-8e8e-d36c234877eb" providerId="ADAL" clId="{52293822-CF04-4131-9F07-17F2DC512B51}" dt="2020-11-07T00:21:54.498" v="2188" actId="1076"/>
          <ac:spMkLst>
            <pc:docMk/>
            <pc:sldMk cId="1757955579" sldId="268"/>
            <ac:spMk id="6" creationId="{10474BEF-AFF2-4392-A51C-A83A720AA3FB}"/>
          </ac:spMkLst>
        </pc:spChg>
        <pc:picChg chg="mod">
          <ac:chgData name="Siobhan O'Dell" userId="1e66b071-445e-4e66-8e8e-d36c234877eb" providerId="ADAL" clId="{52293822-CF04-4131-9F07-17F2DC512B51}" dt="2020-11-07T00:21:48.980" v="2187" actId="1076"/>
          <ac:picMkLst>
            <pc:docMk/>
            <pc:sldMk cId="1757955579" sldId="268"/>
            <ac:picMk id="2" creationId="{FA3180DA-D6CD-4CD8-88EE-CFF3F35275D6}"/>
          </ac:picMkLst>
        </pc:picChg>
        <pc:picChg chg="mod">
          <ac:chgData name="Siobhan O'Dell" userId="1e66b071-445e-4e66-8e8e-d36c234877eb" providerId="ADAL" clId="{52293822-CF04-4131-9F07-17F2DC512B51}" dt="2020-11-07T00:21:48.980" v="2187" actId="1076"/>
          <ac:picMkLst>
            <pc:docMk/>
            <pc:sldMk cId="1757955579" sldId="268"/>
            <ac:picMk id="3" creationId="{07BD0486-A44B-4FA2-A182-A6DD127EB85E}"/>
          </ac:picMkLst>
        </pc:picChg>
        <pc:picChg chg="mod">
          <ac:chgData name="Siobhan O'Dell" userId="1e66b071-445e-4e66-8e8e-d36c234877eb" providerId="ADAL" clId="{52293822-CF04-4131-9F07-17F2DC512B51}" dt="2020-11-07T00:21:48.980" v="2187" actId="1076"/>
          <ac:picMkLst>
            <pc:docMk/>
            <pc:sldMk cId="1757955579" sldId="268"/>
            <ac:picMk id="5" creationId="{FDB66D82-E58F-4622-A1E3-48CFA91EA759}"/>
          </ac:picMkLst>
        </pc:picChg>
        <pc:picChg chg="mod">
          <ac:chgData name="Siobhan O'Dell" userId="1e66b071-445e-4e66-8e8e-d36c234877eb" providerId="ADAL" clId="{52293822-CF04-4131-9F07-17F2DC512B51}" dt="2020-11-07T00:21:48.980" v="2187" actId="1076"/>
          <ac:picMkLst>
            <pc:docMk/>
            <pc:sldMk cId="1757955579" sldId="268"/>
            <ac:picMk id="7" creationId="{6DF244C9-E4D4-47B3-B359-111B2BE20278}"/>
          </ac:picMkLst>
        </pc:picChg>
      </pc:sldChg>
      <pc:sldChg chg="addSp delSp modSp add del mod">
        <pc:chgData name="Siobhan O'Dell" userId="1e66b071-445e-4e66-8e8e-d36c234877eb" providerId="ADAL" clId="{52293822-CF04-4131-9F07-17F2DC512B51}" dt="2020-11-07T06:01:21.798" v="2628" actId="1076"/>
        <pc:sldMkLst>
          <pc:docMk/>
          <pc:sldMk cId="470836057" sldId="269"/>
        </pc:sldMkLst>
        <pc:spChg chg="mod">
          <ac:chgData name="Siobhan O'Dell" userId="1e66b071-445e-4e66-8e8e-d36c234877eb" providerId="ADAL" clId="{52293822-CF04-4131-9F07-17F2DC512B51}" dt="2020-11-07T05:55:23.585" v="2608" actId="1076"/>
          <ac:spMkLst>
            <pc:docMk/>
            <pc:sldMk cId="470836057" sldId="269"/>
            <ac:spMk id="6" creationId="{10474BEF-AFF2-4392-A51C-A83A720AA3FB}"/>
          </ac:spMkLst>
        </pc:spChg>
        <pc:picChg chg="del mod">
          <ac:chgData name="Siobhan O'Dell" userId="1e66b071-445e-4e66-8e8e-d36c234877eb" providerId="ADAL" clId="{52293822-CF04-4131-9F07-17F2DC512B51}" dt="2020-11-07T06:00:15.344" v="2609" actId="478"/>
          <ac:picMkLst>
            <pc:docMk/>
            <pc:sldMk cId="470836057" sldId="269"/>
            <ac:picMk id="3" creationId="{7D7AFA9E-5C2C-49B2-BAC0-14E9DBC07280}"/>
          </ac:picMkLst>
        </pc:picChg>
        <pc:picChg chg="mod">
          <ac:chgData name="Siobhan O'Dell" userId="1e66b071-445e-4e66-8e8e-d36c234877eb" providerId="ADAL" clId="{52293822-CF04-4131-9F07-17F2DC512B51}" dt="2020-11-07T06:01:21.798" v="2628" actId="1076"/>
          <ac:picMkLst>
            <pc:docMk/>
            <pc:sldMk cId="470836057" sldId="269"/>
            <ac:picMk id="5" creationId="{18AE98E0-BEF4-4C73-A3E9-95EE6CB5F6E3}"/>
          </ac:picMkLst>
        </pc:picChg>
        <pc:picChg chg="add mod">
          <ac:chgData name="Siobhan O'Dell" userId="1e66b071-445e-4e66-8e8e-d36c234877eb" providerId="ADAL" clId="{52293822-CF04-4131-9F07-17F2DC512B51}" dt="2020-11-07T06:00:58.090" v="2627" actId="962"/>
          <ac:picMkLst>
            <pc:docMk/>
            <pc:sldMk cId="470836057" sldId="269"/>
            <ac:picMk id="8" creationId="{D1146BCE-FC66-4227-83F8-D8F2BD1081F4}"/>
          </ac:picMkLst>
        </pc:picChg>
      </pc:sldChg>
      <pc:sldChg chg="addSp delSp modSp new mod ord">
        <pc:chgData name="Siobhan O'Dell" userId="1e66b071-445e-4e66-8e8e-d36c234877eb" providerId="ADAL" clId="{52293822-CF04-4131-9F07-17F2DC512B51}" dt="2020-11-07T06:22:42.092" v="2664" actId="2711"/>
        <pc:sldMkLst>
          <pc:docMk/>
          <pc:sldMk cId="4231914535" sldId="270"/>
        </pc:sldMkLst>
        <pc:spChg chg="del">
          <ac:chgData name="Siobhan O'Dell" userId="1e66b071-445e-4e66-8e8e-d36c234877eb" providerId="ADAL" clId="{52293822-CF04-4131-9F07-17F2DC512B51}" dt="2020-11-07T05:07:55.599" v="2380" actId="478"/>
          <ac:spMkLst>
            <pc:docMk/>
            <pc:sldMk cId="4231914535" sldId="270"/>
            <ac:spMk id="2" creationId="{6B91E117-A5B4-46CF-8D20-C01F4B31DF41}"/>
          </ac:spMkLst>
        </pc:spChg>
        <pc:spChg chg="mod">
          <ac:chgData name="Siobhan O'Dell" userId="1e66b071-445e-4e66-8e8e-d36c234877eb" providerId="ADAL" clId="{52293822-CF04-4131-9F07-17F2DC512B51}" dt="2020-11-07T06:22:42.092" v="2664" actId="2711"/>
          <ac:spMkLst>
            <pc:docMk/>
            <pc:sldMk cId="4231914535" sldId="270"/>
            <ac:spMk id="3" creationId="{B1CF461C-7889-4A35-9B92-CD084D9D4B5F}"/>
          </ac:spMkLst>
        </pc:spChg>
        <pc:spChg chg="add mod ord">
          <ac:chgData name="Siobhan O'Dell" userId="1e66b071-445e-4e66-8e8e-d36c234877eb" providerId="ADAL" clId="{52293822-CF04-4131-9F07-17F2DC512B51}" dt="2020-11-07T05:43:22.400" v="2598" actId="1076"/>
          <ac:spMkLst>
            <pc:docMk/>
            <pc:sldMk cId="4231914535" sldId="270"/>
            <ac:spMk id="5" creationId="{9E5CE0F1-A60B-4207-A140-F1BDE2DBF3BE}"/>
          </ac:spMkLst>
        </pc:spChg>
        <pc:spChg chg="add mod">
          <ac:chgData name="Siobhan O'Dell" userId="1e66b071-445e-4e66-8e8e-d36c234877eb" providerId="ADAL" clId="{52293822-CF04-4131-9F07-17F2DC512B51}" dt="2020-11-07T05:07:59.967" v="2382" actId="20577"/>
          <ac:spMkLst>
            <pc:docMk/>
            <pc:sldMk cId="4231914535" sldId="270"/>
            <ac:spMk id="6" creationId="{8BBFDBBB-6B65-470D-8082-91BDEBBFF7FE}"/>
          </ac:spMkLst>
        </pc:spChg>
        <pc:picChg chg="mod modCrop">
          <ac:chgData name="Siobhan O'Dell" userId="1e66b071-445e-4e66-8e8e-d36c234877eb" providerId="ADAL" clId="{52293822-CF04-4131-9F07-17F2DC512B51}" dt="2020-11-07T05:44:03.954" v="2601" actId="1076"/>
          <ac:picMkLst>
            <pc:docMk/>
            <pc:sldMk cId="4231914535" sldId="270"/>
            <ac:picMk id="2" creationId="{F912EB15-FBE6-4C07-965A-A0843E86698D}"/>
          </ac:picMkLst>
        </pc:picChg>
      </pc:sldChg>
    </pc:docChg>
  </pc:docChgLst>
  <pc:docChgLst>
    <pc:chgData name="Navjeet Hundal" userId="S::navjeet.hundal@ucalgary.ca::e95f8def-cfe4-4f7b-88f1-ee802436d7c3" providerId="AD" clId="Web-{30CACD15-80BE-4910-863A-09F42C3CD862}"/>
    <pc:docChg chg="delSld modSld">
      <pc:chgData name="Navjeet Hundal" userId="S::navjeet.hundal@ucalgary.ca::e95f8def-cfe4-4f7b-88f1-ee802436d7c3" providerId="AD" clId="Web-{30CACD15-80BE-4910-863A-09F42C3CD862}" dt="2020-11-20T05:03:02.964" v="150"/>
      <pc:docMkLst>
        <pc:docMk/>
      </pc:docMkLst>
      <pc:sldChg chg="addSp delSp modSp">
        <pc:chgData name="Navjeet Hundal" userId="S::navjeet.hundal@ucalgary.ca::e95f8def-cfe4-4f7b-88f1-ee802436d7c3" providerId="AD" clId="Web-{30CACD15-80BE-4910-863A-09F42C3CD862}" dt="2020-11-20T04:56:57.571" v="18" actId="20577"/>
        <pc:sldMkLst>
          <pc:docMk/>
          <pc:sldMk cId="2400068654" sldId="260"/>
        </pc:sldMkLst>
        <pc:spChg chg="del">
          <ac:chgData name="Navjeet Hundal" userId="S::navjeet.hundal@ucalgary.ca::e95f8def-cfe4-4f7b-88f1-ee802436d7c3" providerId="AD" clId="Web-{30CACD15-80BE-4910-863A-09F42C3CD862}" dt="2020-11-20T04:53:18.769" v="0"/>
          <ac:spMkLst>
            <pc:docMk/>
            <pc:sldMk cId="2400068654" sldId="260"/>
            <ac:spMk id="2" creationId="{7A79E572-D985-4917-8819-A1928C77C197}"/>
          </ac:spMkLst>
        </pc:spChg>
        <pc:spChg chg="add mod">
          <ac:chgData name="Navjeet Hundal" userId="S::navjeet.hundal@ucalgary.ca::e95f8def-cfe4-4f7b-88f1-ee802436d7c3" providerId="AD" clId="Web-{30CACD15-80BE-4910-863A-09F42C3CD862}" dt="2020-11-20T04:56:57.571" v="18" actId="20577"/>
          <ac:spMkLst>
            <pc:docMk/>
            <pc:sldMk cId="2400068654" sldId="260"/>
            <ac:spMk id="3" creationId="{74BB782E-8806-49AA-B0C1-E286CD681B55}"/>
          </ac:spMkLst>
        </pc:spChg>
        <pc:spChg chg="add del">
          <ac:chgData name="Navjeet Hundal" userId="S::navjeet.hundal@ucalgary.ca::e95f8def-cfe4-4f7b-88f1-ee802436d7c3" providerId="AD" clId="Web-{30CACD15-80BE-4910-863A-09F42C3CD862}" dt="2020-11-20T04:53:32.441" v="2"/>
          <ac:spMkLst>
            <pc:docMk/>
            <pc:sldMk cId="2400068654" sldId="260"/>
            <ac:spMk id="5" creationId="{52622613-CB86-4E7A-94AA-6F632247851D}"/>
          </ac:spMkLst>
        </pc:spChg>
      </pc:sldChg>
      <pc:sldChg chg="modSp">
        <pc:chgData name="Navjeet Hundal" userId="S::navjeet.hundal@ucalgary.ca::e95f8def-cfe4-4f7b-88f1-ee802436d7c3" providerId="AD" clId="Web-{30CACD15-80BE-4910-863A-09F42C3CD862}" dt="2020-11-20T05:00:39.947" v="91" actId="1076"/>
        <pc:sldMkLst>
          <pc:docMk/>
          <pc:sldMk cId="1515583189" sldId="261"/>
        </pc:sldMkLst>
        <pc:spChg chg="mod">
          <ac:chgData name="Navjeet Hundal" userId="S::navjeet.hundal@ucalgary.ca::e95f8def-cfe4-4f7b-88f1-ee802436d7c3" providerId="AD" clId="Web-{30CACD15-80BE-4910-863A-09F42C3CD862}" dt="2020-11-20T05:00:39.947" v="91" actId="1076"/>
          <ac:spMkLst>
            <pc:docMk/>
            <pc:sldMk cId="1515583189" sldId="261"/>
            <ac:spMk id="2" creationId="{9E9EC397-498E-45E8-80A8-329DFA783412}"/>
          </ac:spMkLst>
        </pc:spChg>
      </pc:sldChg>
      <pc:sldChg chg="addSp delSp modSp">
        <pc:chgData name="Navjeet Hundal" userId="S::navjeet.hundal@ucalgary.ca::e95f8def-cfe4-4f7b-88f1-ee802436d7c3" providerId="AD" clId="Web-{30CACD15-80BE-4910-863A-09F42C3CD862}" dt="2020-11-20T05:01:17.198" v="102" actId="20577"/>
        <pc:sldMkLst>
          <pc:docMk/>
          <pc:sldMk cId="1990766768" sldId="262"/>
        </pc:sldMkLst>
        <pc:spChg chg="add del mod">
          <ac:chgData name="Navjeet Hundal" userId="S::navjeet.hundal@ucalgary.ca::e95f8def-cfe4-4f7b-88f1-ee802436d7c3" providerId="AD" clId="Web-{30CACD15-80BE-4910-863A-09F42C3CD862}" dt="2020-11-20T05:00:49.994" v="93"/>
          <ac:spMkLst>
            <pc:docMk/>
            <pc:sldMk cId="1990766768" sldId="262"/>
            <ac:spMk id="2" creationId="{85A76D5C-7D00-46BC-9ADA-17647E7AD41C}"/>
          </ac:spMkLst>
        </pc:spChg>
        <pc:spChg chg="add del mod">
          <ac:chgData name="Navjeet Hundal" userId="S::navjeet.hundal@ucalgary.ca::e95f8def-cfe4-4f7b-88f1-ee802436d7c3" providerId="AD" clId="Web-{30CACD15-80BE-4910-863A-09F42C3CD862}" dt="2020-11-20T05:01:02.994" v="94"/>
          <ac:spMkLst>
            <pc:docMk/>
            <pc:sldMk cId="1990766768" sldId="262"/>
            <ac:spMk id="6" creationId="{F15277DF-0001-4552-BCD5-C59B67AC6191}"/>
          </ac:spMkLst>
        </pc:spChg>
        <pc:spChg chg="add mod">
          <ac:chgData name="Navjeet Hundal" userId="S::navjeet.hundal@ucalgary.ca::e95f8def-cfe4-4f7b-88f1-ee802436d7c3" providerId="AD" clId="Web-{30CACD15-80BE-4910-863A-09F42C3CD862}" dt="2020-11-20T05:01:17.198" v="102" actId="20577"/>
          <ac:spMkLst>
            <pc:docMk/>
            <pc:sldMk cId="1990766768" sldId="262"/>
            <ac:spMk id="8" creationId="{FF9E0999-C021-4BDF-8415-439AD3DFC5C8}"/>
          </ac:spMkLst>
        </pc:spChg>
      </pc:sldChg>
      <pc:sldChg chg="modSp">
        <pc:chgData name="Navjeet Hundal" userId="S::navjeet.hundal@ucalgary.ca::e95f8def-cfe4-4f7b-88f1-ee802436d7c3" providerId="AD" clId="Web-{30CACD15-80BE-4910-863A-09F42C3CD862}" dt="2020-11-20T05:03:02.276" v="148" actId="20577"/>
        <pc:sldMkLst>
          <pc:docMk/>
          <pc:sldMk cId="3252722864" sldId="263"/>
        </pc:sldMkLst>
        <pc:spChg chg="mod">
          <ac:chgData name="Navjeet Hundal" userId="S::navjeet.hundal@ucalgary.ca::e95f8def-cfe4-4f7b-88f1-ee802436d7c3" providerId="AD" clId="Web-{30CACD15-80BE-4910-863A-09F42C3CD862}" dt="2020-11-20T05:03:02.276" v="148" actId="20577"/>
          <ac:spMkLst>
            <pc:docMk/>
            <pc:sldMk cId="3252722864" sldId="263"/>
            <ac:spMk id="2" creationId="{9166CFE7-6549-4837-9E9A-38FECE3AC661}"/>
          </ac:spMkLst>
        </pc:spChg>
      </pc:sldChg>
      <pc:sldChg chg="del">
        <pc:chgData name="Navjeet Hundal" userId="S::navjeet.hundal@ucalgary.ca::e95f8def-cfe4-4f7b-88f1-ee802436d7c3" providerId="AD" clId="Web-{30CACD15-80BE-4910-863A-09F42C3CD862}" dt="2020-11-20T05:03:02.964" v="150"/>
        <pc:sldMkLst>
          <pc:docMk/>
          <pc:sldMk cId="1180000077" sldId="264"/>
        </pc:sldMkLst>
      </pc:sldChg>
    </pc:docChg>
  </pc:docChgLst>
  <pc:docChgLst>
    <pc:chgData name="Gabrielle Athena Gonzaga" userId="S::gagonzag@ucalgary.ca::2c234758-307d-4fc2-9bad-a07146c5b086" providerId="AD" clId="Web-{FD33D9C3-0303-4DCF-AB71-1337330CD9D5}"/>
    <pc:docChg chg="addSld delSld modSld">
      <pc:chgData name="Gabrielle Athena Gonzaga" userId="S::gagonzag@ucalgary.ca::2c234758-307d-4fc2-9bad-a07146c5b086" providerId="AD" clId="Web-{FD33D9C3-0303-4DCF-AB71-1337330CD9D5}" dt="2020-11-22T23:26:46.817" v="226" actId="20577"/>
      <pc:docMkLst>
        <pc:docMk/>
      </pc:docMkLst>
      <pc:sldChg chg="modSp">
        <pc:chgData name="Gabrielle Athena Gonzaga" userId="S::gagonzag@ucalgary.ca::2c234758-307d-4fc2-9bad-a07146c5b086" providerId="AD" clId="Web-{FD33D9C3-0303-4DCF-AB71-1337330CD9D5}" dt="2020-11-22T23:21:00.002" v="77" actId="20577"/>
        <pc:sldMkLst>
          <pc:docMk/>
          <pc:sldMk cId="1515583189" sldId="261"/>
        </pc:sldMkLst>
        <pc:spChg chg="mod">
          <ac:chgData name="Gabrielle Athena Gonzaga" userId="S::gagonzag@ucalgary.ca::2c234758-307d-4fc2-9bad-a07146c5b086" providerId="AD" clId="Web-{FD33D9C3-0303-4DCF-AB71-1337330CD9D5}" dt="2020-11-22T23:21:00.002" v="77" actId="20577"/>
          <ac:spMkLst>
            <pc:docMk/>
            <pc:sldMk cId="1515583189" sldId="261"/>
            <ac:spMk id="2" creationId="{9E9EC397-498E-45E8-80A8-329DFA783412}"/>
          </ac:spMkLst>
        </pc:spChg>
      </pc:sldChg>
      <pc:sldChg chg="modSp">
        <pc:chgData name="Gabrielle Athena Gonzaga" userId="S::gagonzag@ucalgary.ca::2c234758-307d-4fc2-9bad-a07146c5b086" providerId="AD" clId="Web-{FD33D9C3-0303-4DCF-AB71-1337330CD9D5}" dt="2020-11-22T23:23:29.916" v="158" actId="20577"/>
        <pc:sldMkLst>
          <pc:docMk/>
          <pc:sldMk cId="1990766768" sldId="262"/>
        </pc:sldMkLst>
        <pc:spChg chg="mod">
          <ac:chgData name="Gabrielle Athena Gonzaga" userId="S::gagonzag@ucalgary.ca::2c234758-307d-4fc2-9bad-a07146c5b086" providerId="AD" clId="Web-{FD33D9C3-0303-4DCF-AB71-1337330CD9D5}" dt="2020-11-22T23:23:29.916" v="158" actId="20577"/>
          <ac:spMkLst>
            <pc:docMk/>
            <pc:sldMk cId="1990766768" sldId="262"/>
            <ac:spMk id="8" creationId="{FF9E0999-C021-4BDF-8415-439AD3DFC5C8}"/>
          </ac:spMkLst>
        </pc:spChg>
      </pc:sldChg>
      <pc:sldChg chg="modSp add del">
        <pc:chgData name="Gabrielle Athena Gonzaga" userId="S::gagonzag@ucalgary.ca::2c234758-307d-4fc2-9bad-a07146c5b086" providerId="AD" clId="Web-{FD33D9C3-0303-4DCF-AB71-1337330CD9D5}" dt="2020-11-22T23:23:02.274" v="148"/>
        <pc:sldMkLst>
          <pc:docMk/>
          <pc:sldMk cId="3252722864" sldId="263"/>
        </pc:sldMkLst>
        <pc:spChg chg="mod">
          <ac:chgData name="Gabrielle Athena Gonzaga" userId="S::gagonzag@ucalgary.ca::2c234758-307d-4fc2-9bad-a07146c5b086" providerId="AD" clId="Web-{FD33D9C3-0303-4DCF-AB71-1337330CD9D5}" dt="2020-11-22T23:22:39.151" v="113" actId="1076"/>
          <ac:spMkLst>
            <pc:docMk/>
            <pc:sldMk cId="3252722864" sldId="263"/>
            <ac:spMk id="5" creationId="{6BC1D67A-7E7A-463E-ACBF-3B7A01545A41}"/>
          </ac:spMkLst>
        </pc:spChg>
      </pc:sldChg>
      <pc:sldChg chg="addSp modSp">
        <pc:chgData name="Gabrielle Athena Gonzaga" userId="S::gagonzag@ucalgary.ca::2c234758-307d-4fc2-9bad-a07146c5b086" providerId="AD" clId="Web-{FD33D9C3-0303-4DCF-AB71-1337330CD9D5}" dt="2020-11-22T23:20:06.452" v="6" actId="1076"/>
        <pc:sldMkLst>
          <pc:docMk/>
          <pc:sldMk cId="4231914535" sldId="270"/>
        </pc:sldMkLst>
        <pc:picChg chg="add mod">
          <ac:chgData name="Gabrielle Athena Gonzaga" userId="S::gagonzag@ucalgary.ca::2c234758-307d-4fc2-9bad-a07146c5b086" providerId="AD" clId="Web-{FD33D9C3-0303-4DCF-AB71-1337330CD9D5}" dt="2020-11-22T23:20:06.452" v="6" actId="1076"/>
          <ac:picMkLst>
            <pc:docMk/>
            <pc:sldMk cId="4231914535" sldId="270"/>
            <ac:picMk id="2" creationId="{8BC58623-6064-4D29-B72B-4974EFBC90D0}"/>
          </ac:picMkLst>
        </pc:picChg>
        <pc:picChg chg="mod">
          <ac:chgData name="Gabrielle Athena Gonzaga" userId="S::gagonzag@ucalgary.ca::2c234758-307d-4fc2-9bad-a07146c5b086" providerId="AD" clId="Web-{FD33D9C3-0303-4DCF-AB71-1337330CD9D5}" dt="2020-11-22T23:19:51.983" v="5" actId="1076"/>
          <ac:picMkLst>
            <pc:docMk/>
            <pc:sldMk cId="4231914535" sldId="270"/>
            <ac:picMk id="3" creationId="{CF7A5B78-910A-4148-9917-482660BFFE39}"/>
          </ac:picMkLst>
        </pc:picChg>
      </pc:sldChg>
      <pc:sldChg chg="addSp modSp add replId">
        <pc:chgData name="Gabrielle Athena Gonzaga" userId="S::gagonzag@ucalgary.ca::2c234758-307d-4fc2-9bad-a07146c5b086" providerId="AD" clId="Web-{FD33D9C3-0303-4DCF-AB71-1337330CD9D5}" dt="2020-11-22T23:26:46.817" v="226" actId="20577"/>
        <pc:sldMkLst>
          <pc:docMk/>
          <pc:sldMk cId="740496735" sldId="271"/>
        </pc:sldMkLst>
        <pc:spChg chg="add mod">
          <ac:chgData name="Gabrielle Athena Gonzaga" userId="S::gagonzag@ucalgary.ca::2c234758-307d-4fc2-9bad-a07146c5b086" providerId="AD" clId="Web-{FD33D9C3-0303-4DCF-AB71-1337330CD9D5}" dt="2020-11-22T23:26:46.817" v="226" actId="20577"/>
          <ac:spMkLst>
            <pc:docMk/>
            <pc:sldMk cId="740496735" sldId="271"/>
            <ac:spMk id="2" creationId="{ECC39C41-DC93-4E2C-9FE3-6AC6E997475B}"/>
          </ac:spMkLst>
        </pc:spChg>
        <pc:spChg chg="mod">
          <ac:chgData name="Gabrielle Athena Gonzaga" userId="S::gagonzag@ucalgary.ca::2c234758-307d-4fc2-9bad-a07146c5b086" providerId="AD" clId="Web-{FD33D9C3-0303-4DCF-AB71-1337330CD9D5}" dt="2020-11-22T23:23:13.056" v="154" actId="20577"/>
          <ac:spMkLst>
            <pc:docMk/>
            <pc:sldMk cId="740496735" sldId="271"/>
            <ac:spMk id="8" creationId="{FF9E0999-C021-4BDF-8415-439AD3DFC5C8}"/>
          </ac:spMkLst>
        </pc:spChg>
      </pc:sldChg>
      <pc:sldChg chg="add del replId">
        <pc:chgData name="Gabrielle Athena Gonzaga" userId="S::gagonzag@ucalgary.ca::2c234758-307d-4fc2-9bad-a07146c5b086" providerId="AD" clId="Web-{FD33D9C3-0303-4DCF-AB71-1337330CD9D5}" dt="2020-11-22T23:22:54.508" v="146"/>
        <pc:sldMkLst>
          <pc:docMk/>
          <pc:sldMk cId="1812391957" sldId="271"/>
        </pc:sldMkLst>
      </pc:sldChg>
      <pc:sldChg chg="new del">
        <pc:chgData name="Gabrielle Athena Gonzaga" userId="S::gagonzag@ucalgary.ca::2c234758-307d-4fc2-9bad-a07146c5b086" providerId="AD" clId="Web-{FD33D9C3-0303-4DCF-AB71-1337330CD9D5}" dt="2020-11-22T23:22:26.897" v="111"/>
        <pc:sldMkLst>
          <pc:docMk/>
          <pc:sldMk cId="2157628106" sldId="271"/>
        </pc:sldMkLst>
      </pc:sldChg>
    </pc:docChg>
  </pc:docChgLst>
  <pc:docChgLst>
    <pc:chgData name="Gabrielle Athena Gonzaga" userId="S::gagonzag@ucalgary.ca::2c234758-307d-4fc2-9bad-a07146c5b086" providerId="AD" clId="Web-{1DF12598-5802-4A10-B4CC-21C2159C9F14}"/>
    <pc:docChg chg="addSld modSld">
      <pc:chgData name="Gabrielle Athena Gonzaga" userId="S::gagonzag@ucalgary.ca::2c234758-307d-4fc2-9bad-a07146c5b086" providerId="AD" clId="Web-{1DF12598-5802-4A10-B4CC-21C2159C9F14}" dt="2020-10-27T00:55:49.718" v="184"/>
      <pc:docMkLst>
        <pc:docMk/>
      </pc:docMkLst>
      <pc:sldChg chg="modSp new">
        <pc:chgData name="Gabrielle Athena Gonzaga" userId="S::gagonzag@ucalgary.ca::2c234758-307d-4fc2-9bad-a07146c5b086" providerId="AD" clId="Web-{1DF12598-5802-4A10-B4CC-21C2159C9F14}" dt="2020-10-27T00:54:31.639" v="72" actId="20577"/>
        <pc:sldMkLst>
          <pc:docMk/>
          <pc:sldMk cId="2534349187" sldId="257"/>
        </pc:sldMkLst>
        <pc:spChg chg="mod">
          <ac:chgData name="Gabrielle Athena Gonzaga" userId="S::gagonzag@ucalgary.ca::2c234758-307d-4fc2-9bad-a07146c5b086" providerId="AD" clId="Web-{1DF12598-5802-4A10-B4CC-21C2159C9F14}" dt="2020-10-27T00:54:15.077" v="29" actId="20577"/>
          <ac:spMkLst>
            <pc:docMk/>
            <pc:sldMk cId="2534349187" sldId="257"/>
            <ac:spMk id="2" creationId="{03091572-5EB0-4966-B014-7EB9D0038E8B}"/>
          </ac:spMkLst>
        </pc:spChg>
        <pc:spChg chg="mod">
          <ac:chgData name="Gabrielle Athena Gonzaga" userId="S::gagonzag@ucalgary.ca::2c234758-307d-4fc2-9bad-a07146c5b086" providerId="AD" clId="Web-{1DF12598-5802-4A10-B4CC-21C2159C9F14}" dt="2020-10-27T00:54:31.639" v="72" actId="20577"/>
          <ac:spMkLst>
            <pc:docMk/>
            <pc:sldMk cId="2534349187" sldId="257"/>
            <ac:spMk id="3" creationId="{7159688C-7727-4438-B71A-ED1EB7F95995}"/>
          </ac:spMkLst>
        </pc:spChg>
      </pc:sldChg>
      <pc:sldChg chg="modSp new">
        <pc:chgData name="Gabrielle Athena Gonzaga" userId="S::gagonzag@ucalgary.ca::2c234758-307d-4fc2-9bad-a07146c5b086" providerId="AD" clId="Web-{1DF12598-5802-4A10-B4CC-21C2159C9F14}" dt="2020-10-27T00:54:56.108" v="137" actId="20577"/>
        <pc:sldMkLst>
          <pc:docMk/>
          <pc:sldMk cId="16404620" sldId="258"/>
        </pc:sldMkLst>
        <pc:spChg chg="mod">
          <ac:chgData name="Gabrielle Athena Gonzaga" userId="S::gagonzag@ucalgary.ca::2c234758-307d-4fc2-9bad-a07146c5b086" providerId="AD" clId="Web-{1DF12598-5802-4A10-B4CC-21C2159C9F14}" dt="2020-10-27T00:54:41.561" v="88" actId="20577"/>
          <ac:spMkLst>
            <pc:docMk/>
            <pc:sldMk cId="16404620" sldId="258"/>
            <ac:spMk id="2" creationId="{E36E291C-132F-4E2F-B9C4-054B11CCC8F3}"/>
          </ac:spMkLst>
        </pc:spChg>
        <pc:spChg chg="mod">
          <ac:chgData name="Gabrielle Athena Gonzaga" userId="S::gagonzag@ucalgary.ca::2c234758-307d-4fc2-9bad-a07146c5b086" providerId="AD" clId="Web-{1DF12598-5802-4A10-B4CC-21C2159C9F14}" dt="2020-10-27T00:54:56.108" v="137" actId="20577"/>
          <ac:spMkLst>
            <pc:docMk/>
            <pc:sldMk cId="16404620" sldId="258"/>
            <ac:spMk id="3" creationId="{FC11A2AA-7705-45B2-B1DD-6830E66C601C}"/>
          </ac:spMkLst>
        </pc:spChg>
      </pc:sldChg>
      <pc:sldChg chg="modSp new">
        <pc:chgData name="Gabrielle Athena Gonzaga" userId="S::gagonzag@ucalgary.ca::2c234758-307d-4fc2-9bad-a07146c5b086" providerId="AD" clId="Web-{1DF12598-5802-4A10-B4CC-21C2159C9F14}" dt="2020-10-27T00:55:10.921" v="152" actId="20577"/>
        <pc:sldMkLst>
          <pc:docMk/>
          <pc:sldMk cId="3845301790" sldId="259"/>
        </pc:sldMkLst>
        <pc:spChg chg="mod">
          <ac:chgData name="Gabrielle Athena Gonzaga" userId="S::gagonzag@ucalgary.ca::2c234758-307d-4fc2-9bad-a07146c5b086" providerId="AD" clId="Web-{1DF12598-5802-4A10-B4CC-21C2159C9F14}" dt="2020-10-27T00:55:10.921" v="152" actId="20577"/>
          <ac:spMkLst>
            <pc:docMk/>
            <pc:sldMk cId="3845301790" sldId="259"/>
            <ac:spMk id="2" creationId="{7E99F121-8F8C-46E2-B2CE-F49D18C940D4}"/>
          </ac:spMkLst>
        </pc:spChg>
      </pc:sldChg>
      <pc:sldChg chg="modSp new">
        <pc:chgData name="Gabrielle Athena Gonzaga" userId="S::gagonzag@ucalgary.ca::2c234758-307d-4fc2-9bad-a07146c5b086" providerId="AD" clId="Web-{1DF12598-5802-4A10-B4CC-21C2159C9F14}" dt="2020-10-27T00:55:27.327" v="164" actId="20577"/>
        <pc:sldMkLst>
          <pc:docMk/>
          <pc:sldMk cId="2400068654" sldId="260"/>
        </pc:sldMkLst>
        <pc:spChg chg="mod">
          <ac:chgData name="Gabrielle Athena Gonzaga" userId="S::gagonzag@ucalgary.ca::2c234758-307d-4fc2-9bad-a07146c5b086" providerId="AD" clId="Web-{1DF12598-5802-4A10-B4CC-21C2159C9F14}" dt="2020-10-27T00:55:27.327" v="164" actId="20577"/>
          <ac:spMkLst>
            <pc:docMk/>
            <pc:sldMk cId="2400068654" sldId="260"/>
            <ac:spMk id="2" creationId="{7A79E572-D985-4917-8819-A1928C77C197}"/>
          </ac:spMkLst>
        </pc:spChg>
      </pc:sldChg>
      <pc:sldChg chg="modSp new">
        <pc:chgData name="Gabrielle Athena Gonzaga" userId="S::gagonzag@ucalgary.ca::2c234758-307d-4fc2-9bad-a07146c5b086" providerId="AD" clId="Web-{1DF12598-5802-4A10-B4CC-21C2159C9F14}" dt="2020-10-27T00:55:45.796" v="181" actId="20577"/>
        <pc:sldMkLst>
          <pc:docMk/>
          <pc:sldMk cId="1515583189" sldId="261"/>
        </pc:sldMkLst>
        <pc:spChg chg="mod">
          <ac:chgData name="Gabrielle Athena Gonzaga" userId="S::gagonzag@ucalgary.ca::2c234758-307d-4fc2-9bad-a07146c5b086" providerId="AD" clId="Web-{1DF12598-5802-4A10-B4CC-21C2159C9F14}" dt="2020-10-27T00:55:45.796" v="181" actId="20577"/>
          <ac:spMkLst>
            <pc:docMk/>
            <pc:sldMk cId="1515583189" sldId="261"/>
            <ac:spMk id="2" creationId="{9E9EC397-498E-45E8-80A8-329DFA783412}"/>
          </ac:spMkLst>
        </pc:spChg>
      </pc:sldChg>
      <pc:sldChg chg="new">
        <pc:chgData name="Gabrielle Athena Gonzaga" userId="S::gagonzag@ucalgary.ca::2c234758-307d-4fc2-9bad-a07146c5b086" providerId="AD" clId="Web-{1DF12598-5802-4A10-B4CC-21C2159C9F14}" dt="2020-10-27T00:55:49.718" v="184"/>
        <pc:sldMkLst>
          <pc:docMk/>
          <pc:sldMk cId="1990766768" sldId="262"/>
        </pc:sldMkLst>
      </pc:sldChg>
    </pc:docChg>
  </pc:docChgLst>
  <pc:docChgLst>
    <pc:chgData name="Gabrielle Athena Gonzaga" userId="S::gagonzag@ucalgary.ca::2c234758-307d-4fc2-9bad-a07146c5b086" providerId="AD" clId="Web-{4BB3D5BA-E224-4981-91D4-AE39FB9FEB3A}"/>
    <pc:docChg chg="modSld">
      <pc:chgData name="Gabrielle Athena Gonzaga" userId="S::gagonzag@ucalgary.ca::2c234758-307d-4fc2-9bad-a07146c5b086" providerId="AD" clId="Web-{4BB3D5BA-E224-4981-91D4-AE39FB9FEB3A}" dt="2020-11-08T02:20:45.152" v="2" actId="1076"/>
      <pc:docMkLst>
        <pc:docMk/>
      </pc:docMkLst>
      <pc:sldChg chg="modNotes">
        <pc:chgData name="Gabrielle Athena Gonzaga" userId="S::gagonzag@ucalgary.ca::2c234758-307d-4fc2-9bad-a07146c5b086" providerId="AD" clId="Web-{4BB3D5BA-E224-4981-91D4-AE39FB9FEB3A}" dt="2020-11-08T02:18:35.479" v="0"/>
        <pc:sldMkLst>
          <pc:docMk/>
          <pc:sldMk cId="1515583189" sldId="261"/>
        </pc:sldMkLst>
      </pc:sldChg>
      <pc:sldChg chg="modSp">
        <pc:chgData name="Gabrielle Athena Gonzaga" userId="S::gagonzag@ucalgary.ca::2c234758-307d-4fc2-9bad-a07146c5b086" providerId="AD" clId="Web-{4BB3D5BA-E224-4981-91D4-AE39FB9FEB3A}" dt="2020-11-08T02:20:45.152" v="2" actId="1076"/>
        <pc:sldMkLst>
          <pc:docMk/>
          <pc:sldMk cId="3252722864" sldId="263"/>
        </pc:sldMkLst>
        <pc:picChg chg="mod">
          <ac:chgData name="Gabrielle Athena Gonzaga" userId="S::gagonzag@ucalgary.ca::2c234758-307d-4fc2-9bad-a07146c5b086" providerId="AD" clId="Web-{4BB3D5BA-E224-4981-91D4-AE39FB9FEB3A}" dt="2020-11-08T02:20:45.152" v="2" actId="1076"/>
          <ac:picMkLst>
            <pc:docMk/>
            <pc:sldMk cId="3252722864" sldId="263"/>
            <ac:picMk id="4" creationId="{C1EC443B-B0A2-4EC4-BF5B-6912CC68E1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D885E-16A7-4DF4-A649-4E77F5914940}" type="datetimeFigureOut">
              <a:rPr lang="en-CA" smtClean="0"/>
              <a:t>2020-11-22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62571-DB62-4FD2-B6DE-BCBC6125E6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“Hi my name is Kim and this is Team E's presentation. Our team consists of Gaby, Navjeet, Chevy, Manny and myself”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“Our supervising TA is </a:t>
            </a:r>
            <a:r>
              <a:rPr lang="en-US" err="1"/>
              <a:t>Hessam</a:t>
            </a:r>
            <a:r>
              <a:rPr lang="en-US"/>
              <a:t> and our project is </a:t>
            </a:r>
            <a:r>
              <a:rPr lang="en-US" err="1"/>
              <a:t>cARe</a:t>
            </a:r>
            <a:r>
              <a:rPr lang="en-US"/>
              <a:t>!”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897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746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936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6668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428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283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475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Thanks Navjeet.</a:t>
            </a:r>
          </a:p>
          <a:p>
            <a:r>
              <a:rPr lang="en-US">
                <a:cs typeface="Calibri"/>
              </a:rPr>
              <a:t>Throughout our process we’ve been following design ideas initially put forth near the start of our prototyping.</a:t>
            </a:r>
          </a:p>
          <a:p>
            <a:r>
              <a:rPr lang="en-US">
                <a:cs typeface="Calibri"/>
              </a:rPr>
              <a:t>Even though AR is considered very futuristic we wanted our UX to feel familiar and almost understated compared to a flashy, futurism style.</a:t>
            </a:r>
          </a:p>
          <a:p>
            <a:r>
              <a:rPr lang="en-US">
                <a:cs typeface="Calibri"/>
              </a:rPr>
              <a:t>We chose to go with warmer tones, mid-century modern curves, and components similar to physical objects such as ID cards and file folders.</a:t>
            </a:r>
          </a:p>
          <a:p>
            <a:r>
              <a:rPr lang="en-US">
                <a:cs typeface="Calibri"/>
              </a:rPr>
              <a:t>A source of inspiration is the 2013 film Her, which is set in the future but has very tactile and human UI’s, one such UI shown in the middle picture.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8253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cs typeface="Calibri"/>
              </a:rPr>
              <a:t>In the final stretch of our project we hope to create and add prototypes for the two remaining tasks; </a:t>
            </a:r>
          </a:p>
          <a:p>
            <a:pPr marL="0" indent="0">
              <a:buNone/>
            </a:pPr>
            <a:endParaRPr lang="en-US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Calibri"/>
            </a:endParaRPr>
          </a:p>
          <a:p>
            <a:pPr marL="0" indent="0">
              <a:buNone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Entering a patient’s unique ID through the HoloLens keyboard or scanning their hospital wristband to gain access to all their relevant information. Once you are done with a patient, you can clear the screen to close their profile. </a:t>
            </a:r>
          </a:p>
          <a:p>
            <a:pPr marL="0" indent="0">
              <a:buNone/>
            </a:pPr>
            <a:endParaRPr lang="en-US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And notifying that patients have asked for assistance through external systems or reminding users of scheduled tasks.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Alongside these tasks we want to polish up small details we’ve noticed nearing the end of this stage such as issues with spacing and transparencies.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We also want to add in one of our teammate's actual hands to the video to show off the actual hand gestures needed in the UI.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We look forward to showing off our final prototype. Thank you so much for watching and we hope you have a nice week!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043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</a:t>
            </a:r>
            <a:r>
              <a:rPr lang="en-US" sz="1800" b="1">
                <a:solidFill>
                  <a:srgbClr val="ED7D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E, is an augmented reality (AR) application designed for AR equipped glasses to visually show a patient’s relevant medical information to tending healthcare professionals. These healthcare professionals include doctors, nurses, EMTs, and any other healthcare worker who needs to see a patient’s information quickly and hands-free.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would interact with the system through specific hand movements such as 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swiping to close the app’s windows as </a:t>
            </a:r>
            <a:r>
              <a:rPr lang="en-CA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if interacting with a tablet </a:t>
            </a: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 dragging a patient’s name to the center of the screen to see a more detailed readout of their information.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expect our product to be used in various settings such as in hospitals, by paramedics responding to 911 calls, medical offices, and anywhere healthcare workers are needed.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CA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our hi-fi prototype we chose to implement 4 of our tasks vertically.</a:t>
            </a: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04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Calibri"/>
              </a:rPr>
              <a:t>The tasks we’ve chosen include:</a:t>
            </a:r>
          </a:p>
          <a:p>
            <a:pPr>
              <a:defRPr/>
            </a:pPr>
            <a:endParaRPr lang="en-US"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>
                <a:effectLst/>
              </a:rPr>
              <a:t>Displaying a patient’s current body temperature, pulse rate, respiration rate, and blood pressure in real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50">
                <a:effectLst/>
              </a:rPr>
              <a:t>Pulling up a patient's health history such as medication, allergies, and previous surgeries.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50">
                <a:effectLst/>
              </a:rPr>
              <a:t>Viewing and interacting with recent and past diagnostic test results. Including diagnostic images and text information such as X-rays and Blood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05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effectLst/>
              </a:rPr>
              <a:t>And finally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effectLst/>
              </a:rPr>
              <a:t>- Adding notes about a patient’s progress, prognosis, treatment, etc. Creating to-do lists or treatment plans for specific patients.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05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05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0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 turn our tasks into a polished hi-fi prototype we used Adobe XD to create the UI frames that would then be placed over a video to simulate the view from an AR headset.</a:t>
            </a:r>
          </a:p>
          <a:p>
            <a:r>
              <a:rPr lang="en-US">
                <a:cs typeface="Calibri"/>
              </a:rPr>
              <a:t>We ended up having over 60 frames as shown in the zoomed out adobe file on the right.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“To see these in action I’ll pass this over to Gaby.”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281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*Play demo video*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62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95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2251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75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62571-DB62-4FD2-B6DE-BCBC6125E65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91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4A8E62-7CB5-400B-8EBC-8B7BA6FB84E1}"/>
              </a:ext>
            </a:extLst>
          </p:cNvPr>
          <p:cNvSpPr/>
          <p:nvPr/>
        </p:nvSpPr>
        <p:spPr>
          <a:xfrm>
            <a:off x="0" y="-24954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9E919C-4754-45F3-B26A-356E3C41399F}"/>
              </a:ext>
            </a:extLst>
          </p:cNvPr>
          <p:cNvSpPr/>
          <p:nvPr/>
        </p:nvSpPr>
        <p:spPr>
          <a:xfrm>
            <a:off x="479679" y="3588291"/>
            <a:ext cx="5186289" cy="21983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E49482-2BCD-480D-A907-24118FA1EF9F}"/>
              </a:ext>
            </a:extLst>
          </p:cNvPr>
          <p:cNvSpPr/>
          <p:nvPr/>
        </p:nvSpPr>
        <p:spPr>
          <a:xfrm>
            <a:off x="6095999" y="-184247"/>
            <a:ext cx="6990455" cy="72264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680" y="692855"/>
            <a:ext cx="5186289" cy="18053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effectLst/>
                <a:latin typeface="Century Gothic"/>
                <a:ea typeface="Times New Roman" panose="02020603050405020304" pitchFamily="18" charset="0"/>
                <a:cs typeface="Times New Roman"/>
              </a:rPr>
              <a:t>Stage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Century Gothic"/>
                <a:ea typeface="Times New Roman" panose="02020603050405020304" pitchFamily="18" charset="0"/>
                <a:cs typeface="Times New Roman"/>
              </a:rPr>
              <a:t>4</a:t>
            </a:r>
            <a:br>
              <a:rPr lang="en-US">
                <a:latin typeface="Century Gothic"/>
                <a:ea typeface="Times New Roman" panose="02020603050405020304" pitchFamily="18" charset="0"/>
                <a:cs typeface="Times New Roman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Century Gothic"/>
                <a:ea typeface="Times New Roman" panose="02020603050405020304" pitchFamily="18" charset="0"/>
                <a:cs typeface="Times New Roman"/>
              </a:rPr>
              <a:t> 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Presentation</a:t>
            </a:r>
            <a:endParaRPr lang="en-US">
              <a:solidFill>
                <a:schemeClr val="accent2">
                  <a:lumMod val="75000"/>
                </a:schemeClr>
              </a:solidFill>
              <a:latin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679" y="3728497"/>
            <a:ext cx="5186289" cy="205815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cs typeface="Calibri"/>
              </a:rPr>
              <a:t>Team E</a:t>
            </a:r>
          </a:p>
          <a:p>
            <a:r>
              <a:rPr lang="en-US" sz="22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cs typeface="Calibri"/>
              </a:rPr>
              <a:t>Gaby Gonzaga</a:t>
            </a:r>
          </a:p>
          <a:p>
            <a:r>
              <a:rPr lang="en-US" sz="2200" err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cs typeface="Calibri"/>
              </a:rPr>
              <a:t>Navjeet</a:t>
            </a:r>
            <a:r>
              <a:rPr lang="en-US" sz="22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2200" err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cs typeface="Calibri"/>
              </a:rPr>
              <a:t>Hundal</a:t>
            </a:r>
            <a:endParaRPr lang="en-US" sz="22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  <a:cs typeface="Calibri"/>
            </a:endParaRPr>
          </a:p>
          <a:p>
            <a:r>
              <a:rPr lang="en-US" sz="22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cs typeface="Calibri"/>
              </a:rPr>
              <a:t>Kim Nguyen</a:t>
            </a:r>
          </a:p>
          <a:p>
            <a:r>
              <a:rPr lang="en-US" sz="22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cs typeface="Calibri"/>
              </a:rPr>
              <a:t>Chevy O'Dell</a:t>
            </a:r>
          </a:p>
          <a:p>
            <a:r>
              <a:rPr lang="en-US" sz="22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cs typeface="Calibri"/>
              </a:rPr>
              <a:t>Manny Rodriguez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CBB9E-DF82-49B7-BD57-EED38972A4B2}"/>
              </a:ext>
            </a:extLst>
          </p:cNvPr>
          <p:cNvPicPr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775" y="1454137"/>
            <a:ext cx="4115216" cy="3949719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03CDF4-D056-4EDC-9462-B9B927D66628}"/>
              </a:ext>
            </a:extLst>
          </p:cNvPr>
          <p:cNvSpPr/>
          <p:nvPr/>
        </p:nvSpPr>
        <p:spPr>
          <a:xfrm>
            <a:off x="479678" y="5936775"/>
            <a:ext cx="5186289" cy="75062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TA: </a:t>
            </a:r>
            <a:r>
              <a:rPr lang="en-US" sz="2400" err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Hessam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CA" sz="2400" i="0" err="1">
                <a:solidFill>
                  <a:schemeClr val="accent2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Djavaherpour</a:t>
            </a:r>
            <a:endParaRPr lang="en-CA" sz="24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38FCB3-ED79-4B82-A894-D6E501930CB1}"/>
              </a:ext>
            </a:extLst>
          </p:cNvPr>
          <p:cNvSpPr/>
          <p:nvPr/>
        </p:nvSpPr>
        <p:spPr>
          <a:xfrm>
            <a:off x="0" y="-24954"/>
            <a:ext cx="12192000" cy="1642349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AF8D01-E266-4850-AFD6-AFC06979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89" y="3326344"/>
            <a:ext cx="5750409" cy="3249084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51905D-B4E3-43D5-87F7-B4664A3A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31" y="38736"/>
            <a:ext cx="10934700" cy="1862508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Prototypes: </a:t>
            </a: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Before and After Evaluation</a:t>
            </a:r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pic>
        <p:nvPicPr>
          <p:cNvPr id="10" name="Picture 9" descr="Icon, arrow&#10;&#10;Description automatically generated">
            <a:extLst>
              <a:ext uri="{FF2B5EF4-FFF2-40B4-BE49-F238E27FC236}">
                <a16:creationId xmlns:a16="http://schemas.microsoft.com/office/drawing/2014/main" id="{02CC8977-A8BC-44A3-8044-AAD379072C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5005120" y="5077434"/>
            <a:ext cx="1034701" cy="1007755"/>
          </a:xfrm>
          <a:prstGeom prst="rect">
            <a:avLst/>
          </a:prstGeom>
        </p:spPr>
      </p:pic>
      <p:pic>
        <p:nvPicPr>
          <p:cNvPr id="11" name="Picture 10" descr="Icon, arrow&#10;&#10;Description automatically generated">
            <a:extLst>
              <a:ext uri="{FF2B5EF4-FFF2-40B4-BE49-F238E27FC236}">
                <a16:creationId xmlns:a16="http://schemas.microsoft.com/office/drawing/2014/main" id="{B6231CC2-4A97-4922-877A-67D0BFEBB5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6160815" y="2046887"/>
            <a:ext cx="1034701" cy="1007755"/>
          </a:xfrm>
          <a:prstGeom prst="rect">
            <a:avLst/>
          </a:prstGeom>
        </p:spPr>
      </p:pic>
      <p:pic>
        <p:nvPicPr>
          <p:cNvPr id="1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03992F-9AC8-4EBF-B962-38D08E55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02" y="1695932"/>
            <a:ext cx="5770180" cy="326082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0163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38FCB3-ED79-4B82-A894-D6E501930CB1}"/>
              </a:ext>
            </a:extLst>
          </p:cNvPr>
          <p:cNvSpPr/>
          <p:nvPr/>
        </p:nvSpPr>
        <p:spPr>
          <a:xfrm>
            <a:off x="0" y="-24954"/>
            <a:ext cx="12192000" cy="1641985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DB07CB6-8E39-4363-A5A4-771E25E5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7" y="1693557"/>
            <a:ext cx="5770180" cy="326320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319ABDB-9ECC-466D-AE28-0AB088AA1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873" y="3324334"/>
            <a:ext cx="5770180" cy="326484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A83807-833D-49FA-9918-C405714D5452}"/>
              </a:ext>
            </a:extLst>
          </p:cNvPr>
          <p:cNvSpPr txBox="1">
            <a:spLocks/>
          </p:cNvSpPr>
          <p:nvPr/>
        </p:nvSpPr>
        <p:spPr>
          <a:xfrm>
            <a:off x="302831" y="38736"/>
            <a:ext cx="10934700" cy="186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Prototypes: </a:t>
            </a: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Before and After Evaluation</a:t>
            </a:r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pic>
        <p:nvPicPr>
          <p:cNvPr id="9" name="Picture 8" descr="Icon, arrow&#10;&#10;Description automatically generated">
            <a:extLst>
              <a:ext uri="{FF2B5EF4-FFF2-40B4-BE49-F238E27FC236}">
                <a16:creationId xmlns:a16="http://schemas.microsoft.com/office/drawing/2014/main" id="{DA37FB3A-1380-4C87-B7FD-8E5B8D8B704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5005120" y="5077434"/>
            <a:ext cx="1034701" cy="1007755"/>
          </a:xfrm>
          <a:prstGeom prst="rect">
            <a:avLst/>
          </a:prstGeom>
        </p:spPr>
      </p:pic>
      <p:pic>
        <p:nvPicPr>
          <p:cNvPr id="10" name="Picture 9" descr="Icon, arrow&#10;&#10;Description automatically generated">
            <a:extLst>
              <a:ext uri="{FF2B5EF4-FFF2-40B4-BE49-F238E27FC236}">
                <a16:creationId xmlns:a16="http://schemas.microsoft.com/office/drawing/2014/main" id="{84D35B81-80CC-4608-AEE6-FCD23DB442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6160815" y="2046887"/>
            <a:ext cx="1034701" cy="10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2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38FCB3-ED79-4B82-A894-D6E501930CB1}"/>
              </a:ext>
            </a:extLst>
          </p:cNvPr>
          <p:cNvSpPr/>
          <p:nvPr/>
        </p:nvSpPr>
        <p:spPr>
          <a:xfrm>
            <a:off x="0" y="-24953"/>
            <a:ext cx="12192000" cy="1642336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495A28-0452-4E37-9A1B-2CE69D2E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5" y="1693557"/>
            <a:ext cx="5770180" cy="3260853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0F65DB-2471-400E-9B6E-F5EC95FD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54" y="3323983"/>
            <a:ext cx="5750164" cy="326087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B17386-FB36-4610-AAF3-3B29FB20B72B}"/>
              </a:ext>
            </a:extLst>
          </p:cNvPr>
          <p:cNvSpPr txBox="1">
            <a:spLocks/>
          </p:cNvSpPr>
          <p:nvPr/>
        </p:nvSpPr>
        <p:spPr>
          <a:xfrm>
            <a:off x="302831" y="38736"/>
            <a:ext cx="10934700" cy="186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Prototypes: </a:t>
            </a: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Before and After Evaluation</a:t>
            </a:r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pic>
        <p:nvPicPr>
          <p:cNvPr id="11" name="Picture 10" descr="Icon, arrow&#10;&#10;Description automatically generated">
            <a:extLst>
              <a:ext uri="{FF2B5EF4-FFF2-40B4-BE49-F238E27FC236}">
                <a16:creationId xmlns:a16="http://schemas.microsoft.com/office/drawing/2014/main" id="{998D63E1-3D92-4F64-856C-53D8085D59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5005120" y="5077434"/>
            <a:ext cx="1034701" cy="1007755"/>
          </a:xfrm>
          <a:prstGeom prst="rect">
            <a:avLst/>
          </a:prstGeom>
        </p:spPr>
      </p:pic>
      <p:pic>
        <p:nvPicPr>
          <p:cNvPr id="12" name="Picture 11" descr="Icon, arrow&#10;&#10;Description automatically generated">
            <a:extLst>
              <a:ext uri="{FF2B5EF4-FFF2-40B4-BE49-F238E27FC236}">
                <a16:creationId xmlns:a16="http://schemas.microsoft.com/office/drawing/2014/main" id="{48A31F05-5FA8-4C9F-A66B-264E695B30A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6160815" y="2046887"/>
            <a:ext cx="1034701" cy="10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7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38FCB3-ED79-4B82-A894-D6E501930CB1}"/>
              </a:ext>
            </a:extLst>
          </p:cNvPr>
          <p:cNvSpPr/>
          <p:nvPr/>
        </p:nvSpPr>
        <p:spPr>
          <a:xfrm>
            <a:off x="0" y="-24953"/>
            <a:ext cx="12192000" cy="1630738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9BBD9AA-D4EE-4BD3-A3B3-4B72BD5A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54" y="3335580"/>
            <a:ext cx="5909441" cy="3342946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7B54F95-29F4-4050-AB8B-DF3F570E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2" y="1693556"/>
            <a:ext cx="5835034" cy="3284049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2E665D-001A-4F69-8429-70BFEFBC5DA8}"/>
              </a:ext>
            </a:extLst>
          </p:cNvPr>
          <p:cNvSpPr txBox="1">
            <a:spLocks/>
          </p:cNvSpPr>
          <p:nvPr/>
        </p:nvSpPr>
        <p:spPr>
          <a:xfrm>
            <a:off x="302831" y="38736"/>
            <a:ext cx="10934700" cy="186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Prototypes: </a:t>
            </a: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Before and After Evaluation</a:t>
            </a:r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pic>
        <p:nvPicPr>
          <p:cNvPr id="14" name="Picture 13" descr="Icon, arrow&#10;&#10;Description automatically generated">
            <a:extLst>
              <a:ext uri="{FF2B5EF4-FFF2-40B4-BE49-F238E27FC236}">
                <a16:creationId xmlns:a16="http://schemas.microsoft.com/office/drawing/2014/main" id="{57DCD619-CB6E-489E-9DF0-FCBA5989FD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5005120" y="5077434"/>
            <a:ext cx="1034701" cy="1007755"/>
          </a:xfrm>
          <a:prstGeom prst="rect">
            <a:avLst/>
          </a:prstGeom>
        </p:spPr>
      </p:pic>
      <p:pic>
        <p:nvPicPr>
          <p:cNvPr id="15" name="Picture 14" descr="Icon, arrow&#10;&#10;Description automatically generated">
            <a:extLst>
              <a:ext uri="{FF2B5EF4-FFF2-40B4-BE49-F238E27FC236}">
                <a16:creationId xmlns:a16="http://schemas.microsoft.com/office/drawing/2014/main" id="{51DE995A-FF19-40A6-A475-12706B489A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6160815" y="2046887"/>
            <a:ext cx="1034701" cy="10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18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3F4162B-0B00-472F-A025-92ACDAE8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54" y="3325156"/>
            <a:ext cx="5811567" cy="3282554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5328A4-5059-4ADD-B581-DCDFB94AC186}"/>
              </a:ext>
            </a:extLst>
          </p:cNvPr>
          <p:cNvSpPr/>
          <p:nvPr/>
        </p:nvSpPr>
        <p:spPr>
          <a:xfrm>
            <a:off x="0" y="-24953"/>
            <a:ext cx="12192000" cy="1630738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838797-9852-4A6F-A830-79EE206CCD23}"/>
              </a:ext>
            </a:extLst>
          </p:cNvPr>
          <p:cNvSpPr txBox="1">
            <a:spLocks/>
          </p:cNvSpPr>
          <p:nvPr/>
        </p:nvSpPr>
        <p:spPr>
          <a:xfrm>
            <a:off x="302831" y="38736"/>
            <a:ext cx="10934700" cy="186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Prototypes: </a:t>
            </a: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Before and After Evaluation</a:t>
            </a:r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pic>
        <p:nvPicPr>
          <p:cNvPr id="12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ED285F9-CB9C-4996-B251-0A88B25F4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15" y="1693556"/>
            <a:ext cx="5821434" cy="3263201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13" name="Picture 12" descr="Icon, arrow&#10;&#10;Description automatically generated">
            <a:extLst>
              <a:ext uri="{FF2B5EF4-FFF2-40B4-BE49-F238E27FC236}">
                <a16:creationId xmlns:a16="http://schemas.microsoft.com/office/drawing/2014/main" id="{829636B6-226B-4545-B862-4E23C445C6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5005120" y="5077434"/>
            <a:ext cx="1034701" cy="1007755"/>
          </a:xfrm>
          <a:prstGeom prst="rect">
            <a:avLst/>
          </a:prstGeom>
        </p:spPr>
      </p:pic>
      <p:pic>
        <p:nvPicPr>
          <p:cNvPr id="14" name="Picture 13" descr="Icon, arrow&#10;&#10;Description automatically generated">
            <a:extLst>
              <a:ext uri="{FF2B5EF4-FFF2-40B4-BE49-F238E27FC236}">
                <a16:creationId xmlns:a16="http://schemas.microsoft.com/office/drawing/2014/main" id="{8D73FD9A-DF1D-4E9D-BC02-E9634F56FC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6160815" y="2046887"/>
            <a:ext cx="1034701" cy="10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3D335B9-B939-44A4-B617-C456ECDA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04" y="3295343"/>
            <a:ext cx="5821434" cy="3322827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84D773-D06D-48A2-BC33-8CC8C3CEFF6D}"/>
              </a:ext>
            </a:extLst>
          </p:cNvPr>
          <p:cNvSpPr/>
          <p:nvPr/>
        </p:nvSpPr>
        <p:spPr>
          <a:xfrm>
            <a:off x="0" y="-24953"/>
            <a:ext cx="12192000" cy="1630738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E00605F-0156-40DF-812A-87F2B4562B7B}"/>
              </a:ext>
            </a:extLst>
          </p:cNvPr>
          <p:cNvSpPr txBox="1">
            <a:spLocks/>
          </p:cNvSpPr>
          <p:nvPr/>
        </p:nvSpPr>
        <p:spPr>
          <a:xfrm>
            <a:off x="302831" y="38736"/>
            <a:ext cx="10934700" cy="1862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Prototypes: </a:t>
            </a: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Before and After Evaluation</a:t>
            </a:r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pic>
        <p:nvPicPr>
          <p:cNvPr id="12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2E9459-BB8D-4717-8729-E90ED3CF2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62" y="1674631"/>
            <a:ext cx="5821434" cy="3282126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13" name="Picture 12" descr="Icon, arrow&#10;&#10;Description automatically generated">
            <a:extLst>
              <a:ext uri="{FF2B5EF4-FFF2-40B4-BE49-F238E27FC236}">
                <a16:creationId xmlns:a16="http://schemas.microsoft.com/office/drawing/2014/main" id="{EDFF28A3-7476-4AE5-9833-5D79F48E808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5005120" y="5077434"/>
            <a:ext cx="1034701" cy="1007755"/>
          </a:xfrm>
          <a:prstGeom prst="rect">
            <a:avLst/>
          </a:prstGeom>
        </p:spPr>
      </p:pic>
      <p:pic>
        <p:nvPicPr>
          <p:cNvPr id="14" name="Picture 13" descr="Icon, arrow&#10;&#10;Description automatically generated">
            <a:extLst>
              <a:ext uri="{FF2B5EF4-FFF2-40B4-BE49-F238E27FC236}">
                <a16:creationId xmlns:a16="http://schemas.microsoft.com/office/drawing/2014/main" id="{EB881548-AD4E-499C-99B7-30213D802A0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6160815" y="2046887"/>
            <a:ext cx="1034701" cy="10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38FCB3-ED79-4B82-A894-D6E501930CB1}"/>
              </a:ext>
            </a:extLst>
          </p:cNvPr>
          <p:cNvSpPr/>
          <p:nvPr/>
        </p:nvSpPr>
        <p:spPr>
          <a:xfrm>
            <a:off x="0" y="-24954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EC397-498E-45E8-80A8-329DFA78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62508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Design Ideas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9320F-C031-4B1C-A91E-C3713E85E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3" r="25149"/>
          <a:stretch/>
        </p:blipFill>
        <p:spPr>
          <a:xfrm rot="21296111">
            <a:off x="3332277" y="1604006"/>
            <a:ext cx="3324018" cy="3699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icture containing brick, building&#10;&#10;Description automatically generated">
            <a:extLst>
              <a:ext uri="{FF2B5EF4-FFF2-40B4-BE49-F238E27FC236}">
                <a16:creationId xmlns:a16="http://schemas.microsoft.com/office/drawing/2014/main" id="{BCB556A0-F263-4F61-9D8A-725F2A6AB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8" b="89798" l="9189" r="90000">
                        <a14:foregroundMark x1="9730" y1="38789" x2="9392" y2="48543"/>
                        <a14:foregroundMark x1="9595" y1="44395" x2="9189" y2="49552"/>
                        <a14:foregroundMark x1="15068" y1="86883" x2="16351" y2="871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12" y="3147541"/>
            <a:ext cx="5841820" cy="35208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A490BE-BCB9-437F-A92C-E62B20E5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0" y="5658772"/>
            <a:ext cx="7620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able, room, bed&#10;&#10;Description automatically generated">
            <a:extLst>
              <a:ext uri="{FF2B5EF4-FFF2-40B4-BE49-F238E27FC236}">
                <a16:creationId xmlns:a16="http://schemas.microsoft.com/office/drawing/2014/main" id="{C2093F71-1966-475B-A9B7-DCD9B4DFA8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737">
            <a:off x="370152" y="2779021"/>
            <a:ext cx="2960836" cy="3942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F7E19D-E774-4C5B-AC22-6F979B4F9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17035">
            <a:off x="8898474" y="1653671"/>
            <a:ext cx="3169469" cy="22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8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E190F2-3612-4E35-BDB3-0D660124031C}"/>
              </a:ext>
            </a:extLst>
          </p:cNvPr>
          <p:cNvSpPr/>
          <p:nvPr/>
        </p:nvSpPr>
        <p:spPr>
          <a:xfrm>
            <a:off x="0" y="-24954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9E0999-C021-4BDF-8415-439AD3DF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862508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Final Stage Plans</a:t>
            </a:r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BF68CC-53E8-40E2-BB7A-9CCF1CF46258}"/>
              </a:ext>
            </a:extLst>
          </p:cNvPr>
          <p:cNvSpPr/>
          <p:nvPr/>
        </p:nvSpPr>
        <p:spPr>
          <a:xfrm>
            <a:off x="1417942" y="1823519"/>
            <a:ext cx="4383379" cy="2313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1D8A1B-3B7C-41E4-A0F6-EEEF3539857F}"/>
              </a:ext>
            </a:extLst>
          </p:cNvPr>
          <p:cNvSpPr/>
          <p:nvPr/>
        </p:nvSpPr>
        <p:spPr>
          <a:xfrm>
            <a:off x="6395355" y="1836287"/>
            <a:ext cx="4383379" cy="2313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5761A6C-DE74-4ABF-A7CF-27BB8EDA0F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05" y="1768451"/>
            <a:ext cx="2410161" cy="24101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45A405-CD22-463D-BAF9-EE7A56E740F2}"/>
              </a:ext>
            </a:extLst>
          </p:cNvPr>
          <p:cNvSpPr txBox="1">
            <a:spLocks/>
          </p:cNvSpPr>
          <p:nvPr/>
        </p:nvSpPr>
        <p:spPr>
          <a:xfrm>
            <a:off x="1640764" y="2227083"/>
            <a:ext cx="3937731" cy="13989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CA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Scan patient’s ID to open their file and close it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C1064ED-277F-42F0-8040-5491A637A2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70" y="1878094"/>
            <a:ext cx="1892317" cy="20781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BAA38E-479C-4018-ACEF-7476F9D565AB}"/>
              </a:ext>
            </a:extLst>
          </p:cNvPr>
          <p:cNvSpPr txBox="1">
            <a:spLocks/>
          </p:cNvSpPr>
          <p:nvPr/>
        </p:nvSpPr>
        <p:spPr>
          <a:xfrm>
            <a:off x="6813299" y="2392046"/>
            <a:ext cx="3547490" cy="13989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CA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visual notifications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D4046E-640B-443C-86CE-AD7162F7F074}"/>
              </a:ext>
            </a:extLst>
          </p:cNvPr>
          <p:cNvSpPr/>
          <p:nvPr/>
        </p:nvSpPr>
        <p:spPr>
          <a:xfrm>
            <a:off x="6395355" y="4320489"/>
            <a:ext cx="2685155" cy="23132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EF1952-DA56-4391-B0BF-1BB8EA48DE66}"/>
              </a:ext>
            </a:extLst>
          </p:cNvPr>
          <p:cNvSpPr txBox="1">
            <a:spLocks/>
          </p:cNvSpPr>
          <p:nvPr/>
        </p:nvSpPr>
        <p:spPr>
          <a:xfrm>
            <a:off x="6395354" y="4614181"/>
            <a:ext cx="2685155" cy="13989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endParaRPr lang="en-CA" sz="400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334D910-3465-445C-88FC-EFB4993E2CDD}"/>
              </a:ext>
            </a:extLst>
          </p:cNvPr>
          <p:cNvSpPr/>
          <p:nvPr/>
        </p:nvSpPr>
        <p:spPr>
          <a:xfrm>
            <a:off x="3076831" y="4346518"/>
            <a:ext cx="2685155" cy="23132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6B93FF9-66C5-4EA9-82F6-C8A588C7DF3E}"/>
              </a:ext>
            </a:extLst>
          </p:cNvPr>
          <p:cNvSpPr txBox="1">
            <a:spLocks/>
          </p:cNvSpPr>
          <p:nvPr/>
        </p:nvSpPr>
        <p:spPr>
          <a:xfrm>
            <a:off x="3076830" y="4640210"/>
            <a:ext cx="2685155" cy="13989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CA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Polish up small details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20EABD-BE18-4CD9-8602-C77B64DD1B6A}"/>
              </a:ext>
            </a:extLst>
          </p:cNvPr>
          <p:cNvSpPr txBox="1">
            <a:spLocks/>
          </p:cNvSpPr>
          <p:nvPr/>
        </p:nvSpPr>
        <p:spPr>
          <a:xfrm>
            <a:off x="6448563" y="4437467"/>
            <a:ext cx="2578736" cy="13989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CA" sz="36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in hands to show gestures</a:t>
            </a:r>
          </a:p>
        </p:txBody>
      </p:sp>
    </p:spTree>
    <p:extLst>
      <p:ext uri="{BB962C8B-B14F-4D97-AF65-F5344CB8AC3E}">
        <p14:creationId xmlns:p14="http://schemas.microsoft.com/office/powerpoint/2010/main" val="74049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3651B6-2763-4790-935E-E1E4E708F721}"/>
              </a:ext>
            </a:extLst>
          </p:cNvPr>
          <p:cNvSpPr/>
          <p:nvPr/>
        </p:nvSpPr>
        <p:spPr>
          <a:xfrm>
            <a:off x="5892463" y="-184249"/>
            <a:ext cx="6990455" cy="72264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B0009C-F2AB-412D-86BC-6C3BE5A2EA7F}"/>
              </a:ext>
            </a:extLst>
          </p:cNvPr>
          <p:cNvSpPr/>
          <p:nvPr/>
        </p:nvSpPr>
        <p:spPr>
          <a:xfrm>
            <a:off x="0" y="-24959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91572-5EB0-4966-B014-7EB9D003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68" y="217217"/>
            <a:ext cx="4205175" cy="1484801"/>
          </a:xfrm>
        </p:spPr>
        <p:txBody>
          <a:bodyPr>
            <a:normAutofit/>
          </a:bodyPr>
          <a:lstStyle/>
          <a:p>
            <a:r>
              <a:rPr lang="en-US" sz="9600" err="1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  <a:cs typeface="Calibri Light"/>
              </a:rPr>
              <a:t>cARe</a:t>
            </a:r>
            <a:endParaRPr lang="en-US" sz="80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36E2C-E278-421D-99A9-2F1FCDBC47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13" y="3671172"/>
            <a:ext cx="2915482" cy="281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077256-BA20-472E-AE17-9D62AFC8246F}"/>
              </a:ext>
            </a:extLst>
          </p:cNvPr>
          <p:cNvSpPr txBox="1">
            <a:spLocks/>
          </p:cNvSpPr>
          <p:nvPr/>
        </p:nvSpPr>
        <p:spPr>
          <a:xfrm>
            <a:off x="407768" y="1464282"/>
            <a:ext cx="3411941" cy="4754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>
                <a:solidFill>
                  <a:schemeClr val="accent2">
                    <a:lumMod val="75000"/>
                  </a:schemeClr>
                </a:solidFill>
                <a:cs typeface="Calibri"/>
              </a:rPr>
              <a:t>“Using AR with </a:t>
            </a:r>
            <a:r>
              <a:rPr lang="en-US" i="1" err="1">
                <a:solidFill>
                  <a:schemeClr val="accent2">
                    <a:lumMod val="75000"/>
                  </a:schemeClr>
                </a:solidFill>
                <a:cs typeface="Calibri"/>
              </a:rPr>
              <a:t>cARe</a:t>
            </a:r>
            <a:r>
              <a:rPr lang="en-US" i="1">
                <a:solidFill>
                  <a:schemeClr val="accent2">
                    <a:lumMod val="75000"/>
                  </a:schemeClr>
                </a:solidFill>
                <a:cs typeface="Calibri"/>
              </a:rPr>
              <a:t>!”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B22A052-A52E-410E-B78B-C53FB68A3856}"/>
              </a:ext>
            </a:extLst>
          </p:cNvPr>
          <p:cNvSpPr txBox="1">
            <a:spLocks/>
          </p:cNvSpPr>
          <p:nvPr/>
        </p:nvSpPr>
        <p:spPr>
          <a:xfrm>
            <a:off x="4097476" y="5857135"/>
            <a:ext cx="3411941" cy="4754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7BF9C2-9482-4D9E-AC77-15C7E38BEB01}"/>
              </a:ext>
            </a:extLst>
          </p:cNvPr>
          <p:cNvSpPr txBox="1">
            <a:spLocks/>
          </p:cNvSpPr>
          <p:nvPr/>
        </p:nvSpPr>
        <p:spPr>
          <a:xfrm>
            <a:off x="6300231" y="525396"/>
            <a:ext cx="5891769" cy="5807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ugmented reality (AR)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include doctors, nurses, EMTs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 with hand gestures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20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20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i="1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AC7D79-015C-4563-9D3A-63F986143D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22372" r="447" b="14012"/>
          <a:stretch/>
        </p:blipFill>
        <p:spPr>
          <a:xfrm>
            <a:off x="6477498" y="4368296"/>
            <a:ext cx="5820384" cy="1964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2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3434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31B8E6-BD3F-4851-8D94-8FF50E764B8F}"/>
              </a:ext>
            </a:extLst>
          </p:cNvPr>
          <p:cNvSpPr/>
          <p:nvPr/>
        </p:nvSpPr>
        <p:spPr>
          <a:xfrm>
            <a:off x="0" y="0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9F121-8F8C-46E2-B2CE-F49D18C9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41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Tasks </a:t>
            </a:r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4E6ED55-8FF5-49AA-B2EA-0A9F580189B3}"/>
              </a:ext>
            </a:extLst>
          </p:cNvPr>
          <p:cNvSpPr/>
          <p:nvPr/>
        </p:nvSpPr>
        <p:spPr>
          <a:xfrm>
            <a:off x="674895" y="1505792"/>
            <a:ext cx="5421105" cy="2313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93EFDC0-C9F0-4E19-9E96-B1C9C2CD7EDD}"/>
              </a:ext>
            </a:extLst>
          </p:cNvPr>
          <p:cNvSpPr/>
          <p:nvPr/>
        </p:nvSpPr>
        <p:spPr>
          <a:xfrm>
            <a:off x="713756" y="4113784"/>
            <a:ext cx="5421105" cy="2313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1DD424-D1E8-438F-B2C7-78B5FFBC8D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64" y="4219124"/>
            <a:ext cx="2103989" cy="2103989"/>
          </a:xfrm>
          <a:prstGeom prst="rect">
            <a:avLst/>
          </a:prstGeom>
        </p:spPr>
      </p:pic>
      <p:pic>
        <p:nvPicPr>
          <p:cNvPr id="11" name="Picture 10" descr="A picture containing building, lit, dark, night&#10;&#10;Description automatically generated">
            <a:extLst>
              <a:ext uri="{FF2B5EF4-FFF2-40B4-BE49-F238E27FC236}">
                <a16:creationId xmlns:a16="http://schemas.microsoft.com/office/drawing/2014/main" id="{ED3F61EA-2F11-4BFB-A68E-D8D666BE573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01" y="1582443"/>
            <a:ext cx="2325452" cy="2194071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6D3A58-38A0-498B-9B42-F7E834A72DB0}"/>
              </a:ext>
            </a:extLst>
          </p:cNvPr>
          <p:cNvSpPr/>
          <p:nvPr/>
        </p:nvSpPr>
        <p:spPr>
          <a:xfrm>
            <a:off x="6429874" y="1493705"/>
            <a:ext cx="5421105" cy="2313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E3FA83-3D6D-4251-A18C-2FAE059CD38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052649" y="1453648"/>
            <a:ext cx="2536325" cy="245166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E50253-6A07-408A-B30A-CA238FD4EDD8}"/>
              </a:ext>
            </a:extLst>
          </p:cNvPr>
          <p:cNvSpPr/>
          <p:nvPr/>
        </p:nvSpPr>
        <p:spPr>
          <a:xfrm>
            <a:off x="6405674" y="4113784"/>
            <a:ext cx="5421105" cy="23132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AD14546-DF73-4678-81C0-1A48C34E697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00" y="4219124"/>
            <a:ext cx="2082922" cy="2082922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44261FD-D940-4AE0-88A8-A36BBB392114}"/>
              </a:ext>
            </a:extLst>
          </p:cNvPr>
          <p:cNvSpPr txBox="1">
            <a:spLocks/>
          </p:cNvSpPr>
          <p:nvPr/>
        </p:nvSpPr>
        <p:spPr>
          <a:xfrm>
            <a:off x="2070101" y="2080144"/>
            <a:ext cx="3967486" cy="128291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CA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 patient’s vitals in real-time 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D2C2141-0411-441B-81ED-28C1B75CADA1}"/>
              </a:ext>
            </a:extLst>
          </p:cNvPr>
          <p:cNvSpPr txBox="1">
            <a:spLocks/>
          </p:cNvSpPr>
          <p:nvPr/>
        </p:nvSpPr>
        <p:spPr>
          <a:xfrm>
            <a:off x="8052649" y="2084856"/>
            <a:ext cx="3937731" cy="13989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CA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patient’s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 history 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5AD5A8E-4168-4F10-A50C-F321DCFA758B}"/>
              </a:ext>
            </a:extLst>
          </p:cNvPr>
          <p:cNvSpPr txBox="1">
            <a:spLocks/>
          </p:cNvSpPr>
          <p:nvPr/>
        </p:nvSpPr>
        <p:spPr>
          <a:xfrm>
            <a:off x="8153407" y="4664842"/>
            <a:ext cx="3547490" cy="13989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notes and edit a to-do list 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1F8D624-4CBE-4120-9227-171AB760C514}"/>
              </a:ext>
            </a:extLst>
          </p:cNvPr>
          <p:cNvSpPr txBox="1">
            <a:spLocks/>
          </p:cNvSpPr>
          <p:nvPr/>
        </p:nvSpPr>
        <p:spPr>
          <a:xfrm>
            <a:off x="2184239" y="4625417"/>
            <a:ext cx="3967486" cy="1398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00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 diagnostic test results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3682A1-F1F6-4935-A764-BCEB1394DF93}"/>
              </a:ext>
            </a:extLst>
          </p:cNvPr>
          <p:cNvSpPr txBox="1"/>
          <p:nvPr/>
        </p:nvSpPr>
        <p:spPr>
          <a:xfrm>
            <a:off x="1034014" y="1525915"/>
            <a:ext cx="83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CA" sz="138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639662-68A4-406D-AA3C-76A95CB4801A}"/>
              </a:ext>
            </a:extLst>
          </p:cNvPr>
          <p:cNvSpPr txBox="1"/>
          <p:nvPr/>
        </p:nvSpPr>
        <p:spPr>
          <a:xfrm>
            <a:off x="6822162" y="1525914"/>
            <a:ext cx="83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CA" sz="138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695EC9-41D1-4FF9-94BC-A33FDC0998FE}"/>
              </a:ext>
            </a:extLst>
          </p:cNvPr>
          <p:cNvSpPr txBox="1"/>
          <p:nvPr/>
        </p:nvSpPr>
        <p:spPr>
          <a:xfrm>
            <a:off x="6854920" y="4162431"/>
            <a:ext cx="83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CA" sz="138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E97DF8-531D-4933-BF1B-8CB3657041BF}"/>
              </a:ext>
            </a:extLst>
          </p:cNvPr>
          <p:cNvSpPr txBox="1"/>
          <p:nvPr/>
        </p:nvSpPr>
        <p:spPr>
          <a:xfrm>
            <a:off x="1027824" y="4072981"/>
            <a:ext cx="838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CA" sz="13800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30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5CE0F1-A60B-4207-A140-F1BDE2DBF3BE}"/>
              </a:ext>
            </a:extLst>
          </p:cNvPr>
          <p:cNvSpPr/>
          <p:nvPr/>
        </p:nvSpPr>
        <p:spPr>
          <a:xfrm>
            <a:off x="0" y="-30826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BFDBBB-6B65-470D-8082-91BDEBBF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Hi-fi Prototype </a:t>
            </a:r>
            <a:b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</a:br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Software Used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F7A5B78-910A-4148-9917-482660BFF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455" y="346746"/>
            <a:ext cx="6468867" cy="6148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2" name="Picture 3" descr="Logo, icon&#10;&#10;Description automatically generated">
            <a:extLst>
              <a:ext uri="{FF2B5EF4-FFF2-40B4-BE49-F238E27FC236}">
                <a16:creationId xmlns:a16="http://schemas.microsoft.com/office/drawing/2014/main" id="{8BC58623-6064-4D29-B72B-4974EFBC9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748" y="238042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1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3C0FD1-5436-4611-9DFA-582B80C0DEBA}"/>
              </a:ext>
            </a:extLst>
          </p:cNvPr>
          <p:cNvSpPr/>
          <p:nvPr/>
        </p:nvSpPr>
        <p:spPr>
          <a:xfrm>
            <a:off x="0" y="-24954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2112CA-F49B-4580-A25E-9FD119E7EE41}"/>
              </a:ext>
            </a:extLst>
          </p:cNvPr>
          <p:cNvSpPr/>
          <p:nvPr/>
        </p:nvSpPr>
        <p:spPr>
          <a:xfrm>
            <a:off x="391886" y="404949"/>
            <a:ext cx="11495314" cy="60879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2E5DE-C029-4713-B4A6-7A9B1AA8172E}"/>
              </a:ext>
            </a:extLst>
          </p:cNvPr>
          <p:cNvSpPr/>
          <p:nvPr/>
        </p:nvSpPr>
        <p:spPr>
          <a:xfrm>
            <a:off x="0" y="-24954"/>
            <a:ext cx="12192000" cy="6882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 VIDEO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474BEF-AFF2-4392-A51C-A83A720AA3FB}"/>
              </a:ext>
            </a:extLst>
          </p:cNvPr>
          <p:cNvSpPr/>
          <p:nvPr/>
        </p:nvSpPr>
        <p:spPr>
          <a:xfrm>
            <a:off x="0" y="18585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2D5D8-A715-414C-A301-6D6C9DB513F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19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7A00D4-DC6C-4216-BEC5-E4B20467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Heuristic Evaluation Process</a:t>
            </a:r>
          </a:p>
        </p:txBody>
      </p:sp>
      <p:pic>
        <p:nvPicPr>
          <p:cNvPr id="5" name="Picture 6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68F38C7-1319-4D35-B267-ABFD3DCB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530" y="1726977"/>
            <a:ext cx="4035230" cy="2697646"/>
          </a:xfrm>
          <a:prstGeom prst="roundRect">
            <a:avLst>
              <a:gd name="adj" fmla="val 16667"/>
            </a:avLst>
          </a:prstGeom>
          <a:ln w="38100">
            <a:solidFill>
              <a:schemeClr val="accent2">
                <a:lumMod val="75000"/>
              </a:schemeClr>
            </a:solidFill>
          </a:ln>
          <a:effectLst/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691A93-D407-417B-890E-4FCC53AE4529}"/>
              </a:ext>
            </a:extLst>
          </p:cNvPr>
          <p:cNvSpPr/>
          <p:nvPr/>
        </p:nvSpPr>
        <p:spPr>
          <a:xfrm>
            <a:off x="1761562" y="1726976"/>
            <a:ext cx="2395308" cy="17568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A6454-EA06-4E23-A225-235174DCE21B}"/>
              </a:ext>
            </a:extLst>
          </p:cNvPr>
          <p:cNvSpPr txBox="1"/>
          <p:nvPr/>
        </p:nvSpPr>
        <p:spPr>
          <a:xfrm>
            <a:off x="2030242" y="2008126"/>
            <a:ext cx="18146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50000"/>
                  </a:schemeClr>
                </a:solidFill>
                <a:cs typeface="Calibri"/>
              </a:rPr>
              <a:t>Split the Team into 2 sub-groups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387E0F-21E7-473D-97F2-52B002AAD8B6}"/>
              </a:ext>
            </a:extLst>
          </p:cNvPr>
          <p:cNvSpPr/>
          <p:nvPr/>
        </p:nvSpPr>
        <p:spPr>
          <a:xfrm>
            <a:off x="394157" y="3766970"/>
            <a:ext cx="2395308" cy="175680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7F7174D-C4CD-4203-A88C-7E7E4A740D9A}"/>
              </a:ext>
            </a:extLst>
          </p:cNvPr>
          <p:cNvSpPr/>
          <p:nvPr/>
        </p:nvSpPr>
        <p:spPr>
          <a:xfrm>
            <a:off x="3125270" y="3766970"/>
            <a:ext cx="2526687" cy="180935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41E1D-89AA-4647-AC3E-A6C62AF530F6}"/>
              </a:ext>
            </a:extLst>
          </p:cNvPr>
          <p:cNvSpPr txBox="1"/>
          <p:nvPr/>
        </p:nvSpPr>
        <p:spPr>
          <a:xfrm>
            <a:off x="284408" y="3983653"/>
            <a:ext cx="21712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>
                <a:solidFill>
                  <a:schemeClr val="accent2">
                    <a:lumMod val="50000"/>
                  </a:schemeClr>
                </a:solidFill>
                <a:cs typeface="Calibri"/>
              </a:rPr>
              <a:t>Evaluators evaluating off the provided templates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D207B-1F98-4EDC-9008-1DD09F252331}"/>
              </a:ext>
            </a:extLst>
          </p:cNvPr>
          <p:cNvSpPr txBox="1"/>
          <p:nvPr/>
        </p:nvSpPr>
        <p:spPr>
          <a:xfrm>
            <a:off x="2854113" y="3983653"/>
            <a:ext cx="25876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>
                <a:solidFill>
                  <a:schemeClr val="accent2">
                    <a:lumMod val="50000"/>
                  </a:schemeClr>
                </a:solidFill>
                <a:cs typeface="Calibri"/>
              </a:rPr>
              <a:t>Reviewers revising evaluators ideas and deciding on problems to fix</a:t>
            </a:r>
          </a:p>
        </p:txBody>
      </p:sp>
      <p:pic>
        <p:nvPicPr>
          <p:cNvPr id="15" name="Picture 14" descr="Icon, arrow&#10;&#10;Description automatically generated">
            <a:extLst>
              <a:ext uri="{FF2B5EF4-FFF2-40B4-BE49-F238E27FC236}">
                <a16:creationId xmlns:a16="http://schemas.microsoft.com/office/drawing/2014/main" id="{C5AE55D7-CEF5-41D8-BCF9-F32ABBF93F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89250">
            <a:off x="4228502" y="2935531"/>
            <a:ext cx="801360" cy="780491"/>
          </a:xfrm>
          <a:prstGeom prst="rect">
            <a:avLst/>
          </a:prstGeom>
        </p:spPr>
      </p:pic>
      <p:pic>
        <p:nvPicPr>
          <p:cNvPr id="16" name="Picture 15" descr="Icon, arrow&#10;&#10;Description automatically generated">
            <a:extLst>
              <a:ext uri="{FF2B5EF4-FFF2-40B4-BE49-F238E27FC236}">
                <a16:creationId xmlns:a16="http://schemas.microsoft.com/office/drawing/2014/main" id="{4F5199B5-22FD-4F14-9967-B762AD00A8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47296">
            <a:off x="929970" y="2929225"/>
            <a:ext cx="801360" cy="78049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EBED3B-72CE-4BCA-89CE-EBFFE6AB4A1E}"/>
              </a:ext>
            </a:extLst>
          </p:cNvPr>
          <p:cNvSpPr/>
          <p:nvPr/>
        </p:nvSpPr>
        <p:spPr>
          <a:xfrm>
            <a:off x="5949390" y="4882483"/>
            <a:ext cx="2395308" cy="18027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53C46-1853-4A4B-9D8B-C57BB7450784}"/>
              </a:ext>
            </a:extLst>
          </p:cNvPr>
          <p:cNvSpPr txBox="1"/>
          <p:nvPr/>
        </p:nvSpPr>
        <p:spPr>
          <a:xfrm>
            <a:off x="6182690" y="5168021"/>
            <a:ext cx="19287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50000"/>
                  </a:schemeClr>
                </a:solidFill>
                <a:cs typeface="Calibri"/>
              </a:rPr>
              <a:t>Regroup and discuss each heuristic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C37B4AD-45DE-45E1-BBEC-C1A5F38B8D1A}"/>
              </a:ext>
            </a:extLst>
          </p:cNvPr>
          <p:cNvSpPr/>
          <p:nvPr/>
        </p:nvSpPr>
        <p:spPr>
          <a:xfrm>
            <a:off x="9289568" y="4882482"/>
            <a:ext cx="2395308" cy="17568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E0089-FC09-4DDA-86C4-1DCB62D3B363}"/>
              </a:ext>
            </a:extLst>
          </p:cNvPr>
          <p:cNvSpPr txBox="1"/>
          <p:nvPr/>
        </p:nvSpPr>
        <p:spPr>
          <a:xfrm>
            <a:off x="9522868" y="4976055"/>
            <a:ext cx="19209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50000"/>
                  </a:schemeClr>
                </a:solidFill>
                <a:cs typeface="Calibri"/>
              </a:rPr>
              <a:t>New problem priority and a plan to fix them</a:t>
            </a:r>
          </a:p>
        </p:txBody>
      </p:sp>
      <p:pic>
        <p:nvPicPr>
          <p:cNvPr id="20" name="Picture 19" descr="Icon, arrow&#10;&#10;Description automatically generated">
            <a:extLst>
              <a:ext uri="{FF2B5EF4-FFF2-40B4-BE49-F238E27FC236}">
                <a16:creationId xmlns:a16="http://schemas.microsoft.com/office/drawing/2014/main" id="{88876E6D-32BF-46F8-8FA4-FB6B5565A3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53" y="5377941"/>
            <a:ext cx="801360" cy="780491"/>
          </a:xfrm>
          <a:prstGeom prst="rect">
            <a:avLst/>
          </a:prstGeom>
        </p:spPr>
      </p:pic>
      <p:pic>
        <p:nvPicPr>
          <p:cNvPr id="21" name="Picture 20" descr="Icon, arrow&#10;&#10;Description automatically generated">
            <a:extLst>
              <a:ext uri="{FF2B5EF4-FFF2-40B4-BE49-F238E27FC236}">
                <a16:creationId xmlns:a16="http://schemas.microsoft.com/office/drawing/2014/main" id="{BB128B65-4175-4F6C-ADA1-C719D1A8D4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79" y="5677280"/>
            <a:ext cx="701856" cy="78049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75C6B6-00F7-4140-8F20-5E7A0F6B6B97}"/>
              </a:ext>
            </a:extLst>
          </p:cNvPr>
          <p:cNvSpPr/>
          <p:nvPr/>
        </p:nvSpPr>
        <p:spPr>
          <a:xfrm>
            <a:off x="1442067" y="5907881"/>
            <a:ext cx="3882407" cy="314326"/>
          </a:xfrm>
          <a:prstGeom prst="roundRect">
            <a:avLst/>
          </a:prstGeom>
          <a:solidFill>
            <a:srgbClr val="F1A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8D9AE0-5637-49D0-A526-EAA9FA4296D0}"/>
              </a:ext>
            </a:extLst>
          </p:cNvPr>
          <p:cNvSpPr/>
          <p:nvPr/>
        </p:nvSpPr>
        <p:spPr>
          <a:xfrm>
            <a:off x="4238869" y="5638645"/>
            <a:ext cx="299487" cy="395240"/>
          </a:xfrm>
          <a:prstGeom prst="roundRect">
            <a:avLst/>
          </a:prstGeom>
          <a:solidFill>
            <a:srgbClr val="F1A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C8ED505-270E-44B7-B191-7F8EDAAA5DA7}"/>
              </a:ext>
            </a:extLst>
          </p:cNvPr>
          <p:cNvSpPr/>
          <p:nvPr/>
        </p:nvSpPr>
        <p:spPr>
          <a:xfrm>
            <a:off x="1442067" y="5636535"/>
            <a:ext cx="299487" cy="395240"/>
          </a:xfrm>
          <a:prstGeom prst="roundRect">
            <a:avLst/>
          </a:prstGeom>
          <a:solidFill>
            <a:srgbClr val="F1A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95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474BEF-AFF2-4392-A51C-A83A720AA3FB}"/>
              </a:ext>
            </a:extLst>
          </p:cNvPr>
          <p:cNvSpPr/>
          <p:nvPr/>
        </p:nvSpPr>
        <p:spPr>
          <a:xfrm>
            <a:off x="0" y="0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52D5D8-A715-414C-A301-6D6C9DB513FD}"/>
              </a:ext>
            </a:extLst>
          </p:cNvPr>
          <p:cNvSpPr txBox="1">
            <a:spLocks/>
          </p:cNvSpPr>
          <p:nvPr/>
        </p:nvSpPr>
        <p:spPr>
          <a:xfrm>
            <a:off x="564106" y="2968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453E8-63B0-46AF-8149-0A1E078A67E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3F2218-4B7C-4268-ACB8-D55E3EBF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Heuristic Evaluation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AC571-AD16-4390-987C-DEEFB0503D32}"/>
              </a:ext>
            </a:extLst>
          </p:cNvPr>
          <p:cNvSpPr txBox="1"/>
          <p:nvPr/>
        </p:nvSpPr>
        <p:spPr>
          <a:xfrm>
            <a:off x="838201" y="1986410"/>
            <a:ext cx="7747000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>
                <a:solidFill>
                  <a:schemeClr val="accent2">
                    <a:lumMod val="50000"/>
                  </a:schemeClr>
                </a:solidFill>
                <a:cs typeface="Calibri"/>
              </a:rPr>
              <a:t>Lack of clarity within the system</a:t>
            </a:r>
          </a:p>
          <a:p>
            <a:pPr marL="285750" indent="-285750">
              <a:buFont typeface="Arial"/>
              <a:buChar char="•"/>
            </a:pPr>
            <a:r>
              <a:rPr lang="en-US" sz="4000">
                <a:solidFill>
                  <a:schemeClr val="accent2">
                    <a:lumMod val="50000"/>
                  </a:schemeClr>
                </a:solidFill>
                <a:cs typeface="Calibri"/>
              </a:rPr>
              <a:t>Insufficient human error safety net</a:t>
            </a:r>
          </a:p>
          <a:p>
            <a:pPr marL="285750" indent="-285750">
              <a:buFont typeface="Arial"/>
              <a:buChar char="•"/>
            </a:pPr>
            <a:r>
              <a:rPr lang="en-US" sz="4000">
                <a:solidFill>
                  <a:schemeClr val="accent2">
                    <a:lumMod val="50000"/>
                  </a:schemeClr>
                </a:solidFill>
                <a:cs typeface="Calibri"/>
              </a:rPr>
              <a:t>Language does not fully match healthcare niche</a:t>
            </a:r>
          </a:p>
          <a:p>
            <a:pPr marL="285750" indent="-285750">
              <a:buFont typeface="Arial"/>
              <a:buChar char="•"/>
            </a:pPr>
            <a:r>
              <a:rPr lang="en-US" sz="4000">
                <a:solidFill>
                  <a:schemeClr val="accent2">
                    <a:lumMod val="50000"/>
                  </a:schemeClr>
                </a:solidFill>
                <a:cs typeface="Calibri"/>
              </a:rPr>
              <a:t>Similarities within sub-menus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</p:txBody>
      </p:sp>
      <p:pic>
        <p:nvPicPr>
          <p:cNvPr id="7" name="Picture 7" descr="A picture containing kite, blackboard, person, water&#10;&#10;Description automatically generated">
            <a:extLst>
              <a:ext uri="{FF2B5EF4-FFF2-40B4-BE49-F238E27FC236}">
                <a16:creationId xmlns:a16="http://schemas.microsoft.com/office/drawing/2014/main" id="{3BF567C3-D0B6-492B-BCD2-F44C0B06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201" y="3368189"/>
            <a:ext cx="3192037" cy="3192037"/>
          </a:xfrm>
          <a:prstGeom prst="roundRect">
            <a:avLst>
              <a:gd name="adj" fmla="val 16667"/>
            </a:avLst>
          </a:prstGeom>
          <a:ln w="38100">
            <a:solidFill>
              <a:schemeClr val="accent2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7083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622613-CB86-4E7A-94AA-6F632247851D}"/>
              </a:ext>
            </a:extLst>
          </p:cNvPr>
          <p:cNvSpPr/>
          <p:nvPr/>
        </p:nvSpPr>
        <p:spPr>
          <a:xfrm>
            <a:off x="0" y="-60291"/>
            <a:ext cx="12192000" cy="3453953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BB782E-8806-49AA-B0C1-E286CD68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Heuristic Evaluation 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0144F-D2BB-41C1-9E16-C9C516E599EF}"/>
              </a:ext>
            </a:extLst>
          </p:cNvPr>
          <p:cNvSpPr txBox="1"/>
          <p:nvPr/>
        </p:nvSpPr>
        <p:spPr>
          <a:xfrm>
            <a:off x="835572" y="1659096"/>
            <a:ext cx="1104637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Font typeface="Wingdings"/>
              <a:buChar char="ü"/>
            </a:pPr>
            <a:r>
              <a:rPr lang="en-US" sz="2400">
                <a:solidFill>
                  <a:srgbClr val="7D3200"/>
                </a:solidFill>
                <a:cs typeface="Calibri"/>
              </a:rPr>
              <a:t>Create a consistent set up for everyone</a:t>
            </a:r>
            <a:endParaRPr lang="en-US">
              <a:solidFill>
                <a:srgbClr val="7D3200"/>
              </a:solidFill>
              <a:cs typeface="Calibri"/>
            </a:endParaRPr>
          </a:p>
          <a:p>
            <a:pPr marL="342900" indent="-342900">
              <a:lnSpc>
                <a:spcPct val="200000"/>
              </a:lnSpc>
              <a:buFont typeface="Wingdings"/>
              <a:buChar char="ü"/>
            </a:pPr>
            <a:r>
              <a:rPr lang="en-US" sz="2400">
                <a:solidFill>
                  <a:srgbClr val="7D3200"/>
                </a:solidFill>
                <a:cs typeface="Calibri"/>
              </a:rPr>
              <a:t>Add components that improve error handling</a:t>
            </a:r>
            <a:endParaRPr lang="en-US">
              <a:solidFill>
                <a:srgbClr val="7D3200"/>
              </a:solidFill>
              <a:cs typeface="Calibri"/>
            </a:endParaRPr>
          </a:p>
          <a:p>
            <a:pPr marL="342900" indent="-342900">
              <a:lnSpc>
                <a:spcPct val="200000"/>
              </a:lnSpc>
              <a:buFont typeface="Wingdings"/>
              <a:buChar char="ü"/>
            </a:pPr>
            <a:r>
              <a:rPr lang="en-US" sz="2400">
                <a:solidFill>
                  <a:srgbClr val="7D3200"/>
                </a:solidFill>
                <a:cs typeface="Calibri"/>
              </a:rPr>
              <a:t>Use healthcare related vocabulary </a:t>
            </a:r>
            <a:endParaRPr lang="en-US">
              <a:solidFill>
                <a:srgbClr val="7D3200"/>
              </a:solidFill>
              <a:cs typeface="Calibri"/>
            </a:endParaRPr>
          </a:p>
          <a:p>
            <a:pPr marL="342900" indent="-342900">
              <a:lnSpc>
                <a:spcPct val="200000"/>
              </a:lnSpc>
              <a:buFont typeface="Wingdings"/>
              <a:buChar char="ü"/>
            </a:pPr>
            <a:r>
              <a:rPr lang="en-US" sz="2400">
                <a:solidFill>
                  <a:srgbClr val="7D3200"/>
                </a:solidFill>
                <a:cs typeface="Calibri"/>
              </a:rPr>
              <a:t>Represent interactions of certain elements</a:t>
            </a:r>
            <a:endParaRPr lang="en-US">
              <a:solidFill>
                <a:srgbClr val="7D3200"/>
              </a:solidFill>
              <a:cs typeface="Calibri"/>
            </a:endParaRPr>
          </a:p>
          <a:p>
            <a:pPr marL="342900" indent="-342900">
              <a:lnSpc>
                <a:spcPct val="200000"/>
              </a:lnSpc>
              <a:buFont typeface="Wingdings"/>
              <a:buChar char="ü"/>
            </a:pPr>
            <a:r>
              <a:rPr lang="en-US" sz="2400">
                <a:solidFill>
                  <a:srgbClr val="7D3200"/>
                </a:solidFill>
                <a:cs typeface="Calibri"/>
              </a:rPr>
              <a:t>Adding visual tabs to differentiate sub menus</a:t>
            </a:r>
            <a:endParaRPr lang="en-US">
              <a:solidFill>
                <a:srgbClr val="7D3200"/>
              </a:solidFill>
              <a:cs typeface="Calibri"/>
            </a:endParaRPr>
          </a:p>
          <a:p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</p:txBody>
      </p:sp>
      <p:pic>
        <p:nvPicPr>
          <p:cNvPr id="4" name="Picture 5" descr="A picture containing person, table, holding, person&#10;&#10;Description automatically generated">
            <a:extLst>
              <a:ext uri="{FF2B5EF4-FFF2-40B4-BE49-F238E27FC236}">
                <a16:creationId xmlns:a16="http://schemas.microsoft.com/office/drawing/2014/main" id="{0A76BF5A-73D2-4406-9B16-B72FCDE94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053" y="3907979"/>
            <a:ext cx="4615676" cy="2597839"/>
          </a:xfrm>
          <a:prstGeom prst="roundRect">
            <a:avLst>
              <a:gd name="adj" fmla="val 16667"/>
            </a:avLst>
          </a:prstGeom>
          <a:ln w="38100">
            <a:solidFill>
              <a:schemeClr val="accent2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0006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38FCB3-ED79-4B82-A894-D6E501930CB1}"/>
              </a:ext>
            </a:extLst>
          </p:cNvPr>
          <p:cNvSpPr/>
          <p:nvPr/>
        </p:nvSpPr>
        <p:spPr>
          <a:xfrm>
            <a:off x="0" y="0"/>
            <a:ext cx="12192000" cy="1556248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EC397-498E-45E8-80A8-329DFA78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31" y="38736"/>
            <a:ext cx="10934700" cy="1862508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Prototypes: </a:t>
            </a: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 Light"/>
              </a:rPr>
              <a:t>Before and After Evaluation</a:t>
            </a:r>
            <a:endParaRPr lang="en-US" sz="480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  <a:cs typeface="Calibri Ligh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9BB464-3B2C-4047-AFF7-C76061FE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3" y="1694265"/>
            <a:ext cx="5770180" cy="3248751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6" name="Picture 5" descr="Icon, arrow&#10;&#10;Description automatically generated">
            <a:extLst>
              <a:ext uri="{FF2B5EF4-FFF2-40B4-BE49-F238E27FC236}">
                <a16:creationId xmlns:a16="http://schemas.microsoft.com/office/drawing/2014/main" id="{3196B0A0-4115-4573-8E2B-61A287FD44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5005120" y="5077434"/>
            <a:ext cx="1034701" cy="1007755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C5F619A8-2B8F-4E3A-9679-221520325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19" y="3318640"/>
            <a:ext cx="5770180" cy="3287042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9" name="Picture 8" descr="Icon, arrow&#10;&#10;Description automatically generated">
            <a:extLst>
              <a:ext uri="{FF2B5EF4-FFF2-40B4-BE49-F238E27FC236}">
                <a16:creationId xmlns:a16="http://schemas.microsoft.com/office/drawing/2014/main" id="{4ED9E841-5BE9-4B90-BF54-E4CDAB7773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660">
            <a:off x="6160815" y="2046887"/>
            <a:ext cx="1034701" cy="10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3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1162848B91B84D8B0216E7B4DD9659" ma:contentTypeVersion="9" ma:contentTypeDescription="Create a new document." ma:contentTypeScope="" ma:versionID="100e918ec6eccf409e654ed0064f820d">
  <xsd:schema xmlns:xsd="http://www.w3.org/2001/XMLSchema" xmlns:xs="http://www.w3.org/2001/XMLSchema" xmlns:p="http://schemas.microsoft.com/office/2006/metadata/properties" xmlns:ns2="1708c6e2-827e-4d74-980c-7f104a795eee" targetNamespace="http://schemas.microsoft.com/office/2006/metadata/properties" ma:root="true" ma:fieldsID="3c8a9368100b6e872e888de5894752fa" ns2:_="">
    <xsd:import namespace="1708c6e2-827e-4d74-980c-7f104a795e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08c6e2-827e-4d74-980c-7f104a795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A9F141-B86B-4F8A-ABDC-87E1BB70E5B1}">
  <ds:schemaRefs>
    <ds:schemaRef ds:uri="1708c6e2-827e-4d74-980c-7f104a795ee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AC566B-CD0E-4DF4-9974-F2511BB048C5}">
  <ds:schemaRefs>
    <ds:schemaRef ds:uri="1708c6e2-827e-4d74-980c-7f104a795e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0D084BF-5DB6-4382-8536-221B22CF62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Stage 4  Presentation</vt:lpstr>
      <vt:lpstr>cARe</vt:lpstr>
      <vt:lpstr>Tasks </vt:lpstr>
      <vt:lpstr>Hi-fi Prototype  Software Used</vt:lpstr>
      <vt:lpstr>PowerPoint Presentation</vt:lpstr>
      <vt:lpstr>Heuristic Evaluation Process</vt:lpstr>
      <vt:lpstr>Heuristic Evaluation Findings</vt:lpstr>
      <vt:lpstr>Heuristic Evaluation Discussion</vt:lpstr>
      <vt:lpstr>Prototypes: Before and After Evaluation</vt:lpstr>
      <vt:lpstr>Prototypes: Before and After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Ideas</vt:lpstr>
      <vt:lpstr>Final Stage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Gaby Gonzaga</dc:creator>
  <cp:revision>1</cp:revision>
  <dcterms:created xsi:type="dcterms:W3CDTF">2020-10-27T00:41:07Z</dcterms:created>
  <dcterms:modified xsi:type="dcterms:W3CDTF">2020-11-23T05:57:06Z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0x0101009E1162848B91B84D8B0216E7B4DD9659</vt:lpwstr>
  </property>
</Properties>
</file>